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4591" autoAdjust="0"/>
    <p:restoredTop sz="86475" autoAdjust="0"/>
  </p:normalViewPr>
  <p:slideViewPr>
    <p:cSldViewPr>
      <p:cViewPr varScale="1">
        <p:scale>
          <a:sx n="71" d="100"/>
          <a:sy n="71" d="100"/>
        </p:scale>
        <p:origin x="11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 – 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entidad federativa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33779"/>
              </p:ext>
            </p:extLst>
          </p:nvPr>
        </p:nvGraphicFramePr>
        <p:xfrm>
          <a:off x="190178" y="1030194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300412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95888"/>
              </p:ext>
            </p:extLst>
          </p:nvPr>
        </p:nvGraphicFramePr>
        <p:xfrm>
          <a:off x="190178" y="1335016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28182"/>
              </p:ext>
            </p:extLst>
          </p:nvPr>
        </p:nvGraphicFramePr>
        <p:xfrm>
          <a:off x="291592" y="1989937"/>
          <a:ext cx="8568000" cy="4572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24000"/>
                <a:gridCol w="1224000"/>
                <a:gridCol w="1224000"/>
                <a:gridCol w="1224000"/>
                <a:gridCol w="1224000"/>
                <a:gridCol w="1224000"/>
                <a:gridCol w="12240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Funcionarios Federales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Visitas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Actividades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Total</a:t>
                      </a:r>
                      <a:r>
                        <a:rPr lang="es-MX" sz="900" baseline="0" dirty="0" smtClean="0"/>
                        <a:t> de Municipios</a:t>
                      </a:r>
                      <a:endParaRPr lang="es-MX" sz="900" dirty="0" smtClean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Participantes Locales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Total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190178" y="1700809"/>
            <a:ext cx="8820000" cy="49685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635896" y="781243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635896" y="170282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82312"/>
              </p:ext>
            </p:extLst>
          </p:nvPr>
        </p:nvGraphicFramePr>
        <p:xfrm>
          <a:off x="190178" y="1030194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300412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85067"/>
              </p:ext>
            </p:extLst>
          </p:nvPr>
        </p:nvGraphicFramePr>
        <p:xfrm>
          <a:off x="190178" y="1335016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54351"/>
              </p:ext>
            </p:extLst>
          </p:nvPr>
        </p:nvGraphicFramePr>
        <p:xfrm>
          <a:off x="4472880" y="2045528"/>
          <a:ext cx="4518000" cy="163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176"/>
                <a:gridCol w="674824"/>
                <a:gridCol w="648000"/>
                <a:gridCol w="648000"/>
                <a:gridCol w="648000"/>
                <a:gridCol w="648000"/>
                <a:gridCol w="648000"/>
              </a:tblGrid>
              <a:tr h="234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11609"/>
              </p:ext>
            </p:extLst>
          </p:nvPr>
        </p:nvGraphicFramePr>
        <p:xfrm>
          <a:off x="251723" y="2394534"/>
          <a:ext cx="1987958" cy="115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427"/>
                <a:gridCol w="916531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102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2274"/>
              </p:ext>
            </p:extLst>
          </p:nvPr>
        </p:nvGraphicFramePr>
        <p:xfrm>
          <a:off x="2303297" y="2397574"/>
          <a:ext cx="1989330" cy="115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5234"/>
                <a:gridCol w="864096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7" name="26 CuadroTexto"/>
          <p:cNvSpPr txBox="1"/>
          <p:nvPr/>
        </p:nvSpPr>
        <p:spPr>
          <a:xfrm>
            <a:off x="3635896" y="764704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90177" y="1984031"/>
            <a:ext cx="4164027" cy="1761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93 CuadroTexto"/>
          <p:cNvSpPr txBox="1"/>
          <p:nvPr/>
        </p:nvSpPr>
        <p:spPr>
          <a:xfrm>
            <a:off x="251723" y="2161212"/>
            <a:ext cx="19879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2303297" y="2164510"/>
            <a:ext cx="198933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92 Rectángulo"/>
          <p:cNvSpPr/>
          <p:nvPr/>
        </p:nvSpPr>
        <p:spPr>
          <a:xfrm>
            <a:off x="4443656" y="1981513"/>
            <a:ext cx="4592839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93 CuadroTexto"/>
          <p:cNvSpPr txBox="1"/>
          <p:nvPr/>
        </p:nvSpPr>
        <p:spPr>
          <a:xfrm>
            <a:off x="4443656" y="3846608"/>
            <a:ext cx="459283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93 CuadroTexto"/>
          <p:cNvSpPr txBox="1"/>
          <p:nvPr/>
        </p:nvSpPr>
        <p:spPr>
          <a:xfrm>
            <a:off x="98514" y="3851591"/>
            <a:ext cx="425569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93 CuadroTexto"/>
          <p:cNvSpPr txBox="1"/>
          <p:nvPr/>
        </p:nvSpPr>
        <p:spPr>
          <a:xfrm>
            <a:off x="140378" y="4155701"/>
            <a:ext cx="42138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28 CuadroTexto"/>
          <p:cNvSpPr txBox="1"/>
          <p:nvPr/>
        </p:nvSpPr>
        <p:spPr>
          <a:xfrm>
            <a:off x="3632138" y="170512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50</Words>
  <Application>Microsoft Office PowerPoint</Application>
  <PresentationFormat>Presentación en pantalla (4:3)</PresentationFormat>
  <Paragraphs>45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Verdana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110</cp:revision>
  <dcterms:created xsi:type="dcterms:W3CDTF">2014-10-19T04:59:10Z</dcterms:created>
  <dcterms:modified xsi:type="dcterms:W3CDTF">2015-11-13T01:16:21Z</dcterms:modified>
</cp:coreProperties>
</file>