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>
        <p:scale>
          <a:sx n="100" d="100"/>
          <a:sy n="100" d="100"/>
        </p:scale>
        <p:origin x="888" y="-1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3054"/>
              </p:ext>
            </p:extLst>
          </p:nvPr>
        </p:nvGraphicFramePr>
        <p:xfrm>
          <a:off x="251520" y="1981762"/>
          <a:ext cx="165618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/>
                <a:gridCol w="648072"/>
              </a:tblGrid>
              <a:tr h="307896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Funcionarios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Federales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6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88608"/>
              </p:ext>
            </p:extLst>
          </p:nvPr>
        </p:nvGraphicFramePr>
        <p:xfrm>
          <a:off x="1995217" y="2003014"/>
          <a:ext cx="1635478" cy="1803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4907"/>
                <a:gridCol w="700571"/>
              </a:tblGrid>
              <a:tr h="291052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Visitas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3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30504"/>
              </p:ext>
            </p:extLst>
          </p:nvPr>
        </p:nvGraphicFramePr>
        <p:xfrm>
          <a:off x="3746049" y="1988840"/>
          <a:ext cx="163605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Actividades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93120"/>
              </p:ext>
            </p:extLst>
          </p:nvPr>
        </p:nvGraphicFramePr>
        <p:xfrm>
          <a:off x="5490159" y="1988840"/>
          <a:ext cx="163605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Municipios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6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17333"/>
              </p:ext>
            </p:extLst>
          </p:nvPr>
        </p:nvGraphicFramePr>
        <p:xfrm>
          <a:off x="7229845" y="1995627"/>
          <a:ext cx="163605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Participantes Locales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7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34184"/>
              </p:ext>
            </p:extLst>
          </p:nvPr>
        </p:nvGraphicFramePr>
        <p:xfrm>
          <a:off x="294705" y="4028386"/>
          <a:ext cx="3868889" cy="161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521"/>
                <a:gridCol w="504056"/>
                <a:gridCol w="504056"/>
                <a:gridCol w="576064"/>
                <a:gridCol w="576064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6781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50952"/>
              </p:ext>
            </p:extLst>
          </p:nvPr>
        </p:nvGraphicFramePr>
        <p:xfrm>
          <a:off x="4399987" y="4219044"/>
          <a:ext cx="1363549" cy="100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646"/>
                <a:gridCol w="484903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9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03316"/>
              </p:ext>
            </p:extLst>
          </p:nvPr>
        </p:nvGraphicFramePr>
        <p:xfrm>
          <a:off x="4395915" y="5533209"/>
          <a:ext cx="1378311" cy="100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46"/>
                <a:gridCol w="498265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772171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304031" y="1325031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918148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689153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494116" y="1317075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06091" y="836712"/>
            <a:ext cx="8712968" cy="8332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03935" y="1728655"/>
            <a:ext cx="8715123" cy="21559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80981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40075"/>
              </p:ext>
            </p:extLst>
          </p:nvPr>
        </p:nvGraphicFramePr>
        <p:xfrm>
          <a:off x="323528" y="1069061"/>
          <a:ext cx="8542371" cy="51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57"/>
                <a:gridCol w="2847457"/>
                <a:gridCol w="2847457"/>
              </a:tblGrid>
              <a:tr h="259699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Municipios: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59699">
                <a:tc>
                  <a:txBody>
                    <a:bodyPr/>
                    <a:lstStyle/>
                    <a:p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Dttos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Electorales: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3590353" y="1702177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92 Rectángulo"/>
          <p:cNvSpPr/>
          <p:nvPr/>
        </p:nvSpPr>
        <p:spPr>
          <a:xfrm>
            <a:off x="4361512" y="3950925"/>
            <a:ext cx="1458508" cy="2790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93 CuadroTexto"/>
          <p:cNvSpPr txBox="1"/>
          <p:nvPr/>
        </p:nvSpPr>
        <p:spPr>
          <a:xfrm>
            <a:off x="4394538" y="3979498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100 CuadroTexto"/>
          <p:cNvSpPr txBox="1"/>
          <p:nvPr/>
        </p:nvSpPr>
        <p:spPr>
          <a:xfrm>
            <a:off x="4379372" y="5286698"/>
            <a:ext cx="1427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92 Rectángulo"/>
          <p:cNvSpPr/>
          <p:nvPr/>
        </p:nvSpPr>
        <p:spPr>
          <a:xfrm>
            <a:off x="203936" y="3950924"/>
            <a:ext cx="4079750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93 CuadroTexto"/>
          <p:cNvSpPr txBox="1"/>
          <p:nvPr/>
        </p:nvSpPr>
        <p:spPr>
          <a:xfrm>
            <a:off x="6769346" y="3917824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93 CuadroTexto"/>
          <p:cNvSpPr txBox="1"/>
          <p:nvPr/>
        </p:nvSpPr>
        <p:spPr>
          <a:xfrm>
            <a:off x="152225" y="5709674"/>
            <a:ext cx="4054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93 CuadroTexto"/>
          <p:cNvSpPr txBox="1"/>
          <p:nvPr/>
        </p:nvSpPr>
        <p:spPr>
          <a:xfrm>
            <a:off x="115814" y="5927159"/>
            <a:ext cx="405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67</Words>
  <Application>Microsoft Office PowerPoint</Application>
  <PresentationFormat>Presentación en pantalla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94</cp:revision>
  <dcterms:created xsi:type="dcterms:W3CDTF">2014-10-19T04:59:10Z</dcterms:created>
  <dcterms:modified xsi:type="dcterms:W3CDTF">2015-11-09T03:03:19Z</dcterms:modified>
</cp:coreProperties>
</file>