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>
      <p:cViewPr>
        <p:scale>
          <a:sx n="100" d="100"/>
          <a:sy n="100" d="100"/>
        </p:scale>
        <p:origin x="84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08/11/2015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22747"/>
              </p:ext>
            </p:extLst>
          </p:nvPr>
        </p:nvGraphicFramePr>
        <p:xfrm>
          <a:off x="251105" y="1971383"/>
          <a:ext cx="8614794" cy="2019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479"/>
                <a:gridCol w="432048"/>
                <a:gridCol w="504056"/>
                <a:gridCol w="576064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76064"/>
                <a:gridCol w="432048"/>
                <a:gridCol w="477475"/>
              </a:tblGrid>
              <a:tr h="21839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SEGOB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SEDESOL</a:t>
                      </a:r>
                      <a:endParaRPr lang="es-MX" sz="8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SEMARNAT</a:t>
                      </a:r>
                      <a:endParaRPr lang="es-MX" sz="8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SAGARPA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SCT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SEP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SEDATU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SECTUR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PEMEX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CFE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IMSS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ISSSTE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CONAGUA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CDI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323298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Funcionarios Federales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323298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No. de Visitas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323298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No. de Actividades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0035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Municipios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323298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Participantes </a:t>
                      </a:r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Locales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78054">
                <a:tc>
                  <a:txBody>
                    <a:bodyPr/>
                    <a:lstStyle/>
                    <a:p>
                      <a:r>
                        <a:rPr lang="es-MX" sz="800" b="1" i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Totales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69250"/>
              </p:ext>
            </p:extLst>
          </p:nvPr>
        </p:nvGraphicFramePr>
        <p:xfrm>
          <a:off x="294705" y="4141565"/>
          <a:ext cx="3868889" cy="1614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521"/>
                <a:gridCol w="504056"/>
                <a:gridCol w="504056"/>
                <a:gridCol w="576064"/>
                <a:gridCol w="576064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6781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99464"/>
              </p:ext>
            </p:extLst>
          </p:nvPr>
        </p:nvGraphicFramePr>
        <p:xfrm>
          <a:off x="4413434" y="4446523"/>
          <a:ext cx="1363549" cy="976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646"/>
                <a:gridCol w="484903"/>
              </a:tblGrid>
              <a:tr h="194437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1487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061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49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102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33525"/>
              </p:ext>
            </p:extLst>
          </p:nvPr>
        </p:nvGraphicFramePr>
        <p:xfrm>
          <a:off x="4395915" y="5739397"/>
          <a:ext cx="1378311" cy="934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046"/>
                <a:gridCol w="498265"/>
              </a:tblGrid>
              <a:tr h="17903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0371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47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659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772171" y="1043610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290584" y="1351925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581973" y="1043610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689153" y="1043610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494116" y="1343969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06091" y="836712"/>
            <a:ext cx="8712968" cy="8218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03935" y="1727551"/>
            <a:ext cx="8715123" cy="22733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83671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59421"/>
              </p:ext>
            </p:extLst>
          </p:nvPr>
        </p:nvGraphicFramePr>
        <p:xfrm>
          <a:off x="323528" y="1027976"/>
          <a:ext cx="8542371" cy="60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57"/>
                <a:gridCol w="2847457"/>
                <a:gridCol w="2847457"/>
              </a:tblGrid>
              <a:tr h="300412"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Municipios: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00412">
                <a:tc>
                  <a:txBody>
                    <a:bodyPr/>
                    <a:lstStyle/>
                    <a:p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Dttos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Electorales: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29" name="28 CuadroTexto"/>
          <p:cNvSpPr txBox="1"/>
          <p:nvPr/>
        </p:nvSpPr>
        <p:spPr>
          <a:xfrm>
            <a:off x="3590353" y="1702177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4361512" y="4069882"/>
            <a:ext cx="4557546" cy="26772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CuadroTexto"/>
          <p:cNvSpPr txBox="1"/>
          <p:nvPr/>
        </p:nvSpPr>
        <p:spPr>
          <a:xfrm>
            <a:off x="4394538" y="4206977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4365925" y="5492886"/>
            <a:ext cx="1427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92 Rectángulo"/>
          <p:cNvSpPr/>
          <p:nvPr/>
        </p:nvSpPr>
        <p:spPr>
          <a:xfrm>
            <a:off x="203936" y="4064103"/>
            <a:ext cx="4079750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93 CuadroTexto"/>
          <p:cNvSpPr txBox="1"/>
          <p:nvPr/>
        </p:nvSpPr>
        <p:spPr>
          <a:xfrm>
            <a:off x="6769346" y="4221668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93 CuadroTexto"/>
          <p:cNvSpPr txBox="1"/>
          <p:nvPr/>
        </p:nvSpPr>
        <p:spPr>
          <a:xfrm>
            <a:off x="152225" y="5820702"/>
            <a:ext cx="4054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93 CuadroTexto"/>
          <p:cNvSpPr txBox="1"/>
          <p:nvPr/>
        </p:nvSpPr>
        <p:spPr>
          <a:xfrm>
            <a:off x="115814" y="6021288"/>
            <a:ext cx="4054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76</Words>
  <Application>Microsoft Office PowerPoint</Application>
  <PresentationFormat>Presentación en pantalla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87</cp:revision>
  <dcterms:created xsi:type="dcterms:W3CDTF">2014-10-19T04:59:10Z</dcterms:created>
  <dcterms:modified xsi:type="dcterms:W3CDTF">2015-11-09T02:27:26Z</dcterms:modified>
</cp:coreProperties>
</file>