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1" autoAdjust="0"/>
    <p:restoredTop sz="86475" autoAdjust="0"/>
  </p:normalViewPr>
  <p:slideViewPr>
    <p:cSldViewPr>
      <p:cViewPr>
        <p:scale>
          <a:sx n="110" d="100"/>
          <a:sy n="110" d="100"/>
        </p:scale>
        <p:origin x="618" y="-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8" y="-27384"/>
            <a:ext cx="916284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 userDrawn="1"/>
        </p:nvSpPr>
        <p:spPr>
          <a:xfrm>
            <a:off x="5004048" y="18864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de Seguimiento a Entidades Federativas</a:t>
            </a:r>
          </a:p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SISEF – Reporte</a:t>
            </a:r>
            <a:r>
              <a:rPr lang="es-MX" sz="10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entidad federativa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268607"/>
              </p:ext>
            </p:extLst>
          </p:nvPr>
        </p:nvGraphicFramePr>
        <p:xfrm>
          <a:off x="251105" y="1995628"/>
          <a:ext cx="1656599" cy="182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27"/>
                <a:gridCol w="648072"/>
              </a:tblGrid>
              <a:tr h="288729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Funcionarios</a:t>
                      </a:r>
                      <a:r>
                        <a:rPr lang="es-MX" sz="800" baseline="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Federales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26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54963"/>
              </p:ext>
            </p:extLst>
          </p:nvPr>
        </p:nvGraphicFramePr>
        <p:xfrm>
          <a:off x="1995217" y="2003014"/>
          <a:ext cx="1635478" cy="18030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4907"/>
                <a:gridCol w="700571"/>
              </a:tblGrid>
              <a:tr h="291052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No.</a:t>
                      </a:r>
                      <a:r>
                        <a:rPr lang="es-MX" sz="800" baseline="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Visitas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33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85041"/>
              </p:ext>
            </p:extLst>
          </p:nvPr>
        </p:nvGraphicFramePr>
        <p:xfrm>
          <a:off x="3746049" y="1988840"/>
          <a:ext cx="1636054" cy="182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6356"/>
                <a:gridCol w="719698"/>
              </a:tblGrid>
              <a:tr h="288729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No. De Actividades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35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75654"/>
              </p:ext>
            </p:extLst>
          </p:nvPr>
        </p:nvGraphicFramePr>
        <p:xfrm>
          <a:off x="5490159" y="1988840"/>
          <a:ext cx="1636054" cy="182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6356"/>
                <a:gridCol w="719698"/>
              </a:tblGrid>
              <a:tr h="288729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No. De Municipios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36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55749"/>
              </p:ext>
            </p:extLst>
          </p:nvPr>
        </p:nvGraphicFramePr>
        <p:xfrm>
          <a:off x="7229845" y="1995627"/>
          <a:ext cx="1636054" cy="182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6356"/>
                <a:gridCol w="719698"/>
              </a:tblGrid>
              <a:tr h="288729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aseline="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Participantes Locales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37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981091"/>
              </p:ext>
            </p:extLst>
          </p:nvPr>
        </p:nvGraphicFramePr>
        <p:xfrm>
          <a:off x="294705" y="4030567"/>
          <a:ext cx="3868889" cy="16149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6521"/>
                <a:gridCol w="504056"/>
                <a:gridCol w="504056"/>
                <a:gridCol w="576064"/>
                <a:gridCol w="576064"/>
                <a:gridCol w="576064"/>
                <a:gridCol w="576064"/>
              </a:tblGrid>
              <a:tr h="28803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Entrevista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Spot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Inserción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Artículo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Columna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46781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T.V.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Radio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Internet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Periódico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Revistas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b="1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3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053585"/>
              </p:ext>
            </p:extLst>
          </p:nvPr>
        </p:nvGraphicFramePr>
        <p:xfrm>
          <a:off x="4399987" y="4323285"/>
          <a:ext cx="1363549" cy="100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8646"/>
                <a:gridCol w="484903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39" name="10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06432"/>
              </p:ext>
            </p:extLst>
          </p:nvPr>
        </p:nvGraphicFramePr>
        <p:xfrm>
          <a:off x="4395915" y="5655135"/>
          <a:ext cx="1378311" cy="100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0046"/>
                <a:gridCol w="498265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28" name="27 CuadroTexto"/>
          <p:cNvSpPr txBox="1"/>
          <p:nvPr/>
        </p:nvSpPr>
        <p:spPr>
          <a:xfrm>
            <a:off x="772171" y="1070504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1304031" y="1325031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918148" y="1070504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6689153" y="1070504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6494116" y="1317075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2" name="1 Rectángulo"/>
          <p:cNvSpPr/>
          <p:nvPr/>
        </p:nvSpPr>
        <p:spPr>
          <a:xfrm>
            <a:off x="206091" y="836712"/>
            <a:ext cx="8712968" cy="8332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Rectángulo"/>
          <p:cNvSpPr/>
          <p:nvPr/>
        </p:nvSpPr>
        <p:spPr>
          <a:xfrm>
            <a:off x="203935" y="1728655"/>
            <a:ext cx="8715123" cy="2158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3635896" y="80981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11414"/>
              </p:ext>
            </p:extLst>
          </p:nvPr>
        </p:nvGraphicFramePr>
        <p:xfrm>
          <a:off x="323528" y="1069061"/>
          <a:ext cx="8542371" cy="519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457"/>
                <a:gridCol w="2847457"/>
                <a:gridCol w="2847457"/>
              </a:tblGrid>
              <a:tr h="259699"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Fecha: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Región: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Municipios: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259699">
                <a:tc>
                  <a:txBody>
                    <a:bodyPr/>
                    <a:lstStyle/>
                    <a:p>
                      <a:r>
                        <a:rPr lang="es-MX" sz="8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Dttos</a:t>
                      </a:r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Electorales: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Estados: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29" name="28 CuadroTexto"/>
          <p:cNvSpPr txBox="1"/>
          <p:nvPr/>
        </p:nvSpPr>
        <p:spPr>
          <a:xfrm>
            <a:off x="3590353" y="1702177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92 Rectángulo"/>
          <p:cNvSpPr/>
          <p:nvPr/>
        </p:nvSpPr>
        <p:spPr>
          <a:xfrm>
            <a:off x="4361512" y="3960904"/>
            <a:ext cx="1458508" cy="27804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93 CuadroTexto"/>
          <p:cNvSpPr txBox="1"/>
          <p:nvPr/>
        </p:nvSpPr>
        <p:spPr>
          <a:xfrm>
            <a:off x="4394538" y="4083739"/>
            <a:ext cx="1395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Mayor Capitalización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100 CuadroTexto"/>
          <p:cNvSpPr txBox="1"/>
          <p:nvPr/>
        </p:nvSpPr>
        <p:spPr>
          <a:xfrm>
            <a:off x="4379372" y="5408624"/>
            <a:ext cx="1427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 Capitalización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92 Rectángulo"/>
          <p:cNvSpPr/>
          <p:nvPr/>
        </p:nvSpPr>
        <p:spPr>
          <a:xfrm>
            <a:off x="203936" y="3953105"/>
            <a:ext cx="4079750" cy="17644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93 CuadroTexto"/>
          <p:cNvSpPr txBox="1"/>
          <p:nvPr/>
        </p:nvSpPr>
        <p:spPr>
          <a:xfrm>
            <a:off x="6769346" y="3917824"/>
            <a:ext cx="1395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Actividades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93 CuadroTexto"/>
          <p:cNvSpPr txBox="1"/>
          <p:nvPr/>
        </p:nvSpPr>
        <p:spPr>
          <a:xfrm>
            <a:off x="152225" y="5708859"/>
            <a:ext cx="4054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Problemática Sociopolítica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93 CuadroTexto"/>
          <p:cNvSpPr txBox="1"/>
          <p:nvPr/>
        </p:nvSpPr>
        <p:spPr>
          <a:xfrm>
            <a:off x="115814" y="5927159"/>
            <a:ext cx="4054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67</Words>
  <Application>Microsoft Office PowerPoint</Application>
  <PresentationFormat>Presentación en pantalla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Verdana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dds</cp:lastModifiedBy>
  <cp:revision>94</cp:revision>
  <dcterms:created xsi:type="dcterms:W3CDTF">2014-10-19T04:59:10Z</dcterms:created>
  <dcterms:modified xsi:type="dcterms:W3CDTF">2015-11-09T03:54:57Z</dcterms:modified>
</cp:coreProperties>
</file>