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7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Dependencia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77439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73551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0549"/>
              </p:ext>
            </p:extLst>
          </p:nvPr>
        </p:nvGraphicFramePr>
        <p:xfrm>
          <a:off x="291592" y="1989937"/>
          <a:ext cx="8568000" cy="453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Tabla"/>
          <p:cNvGraphicFramePr>
            <a:graphicFrameLocks noGrp="1"/>
          </p:cNvGraphicFramePr>
          <p:nvPr>
            <p:extLst/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4919"/>
              </p:ext>
            </p:extLst>
          </p:nvPr>
        </p:nvGraphicFramePr>
        <p:xfrm>
          <a:off x="291592" y="1989937"/>
          <a:ext cx="8568000" cy="428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850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85345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5720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7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9084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8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54808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9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93 CuadroTexto"/>
          <p:cNvSpPr txBox="1"/>
          <p:nvPr/>
        </p:nvSpPr>
        <p:spPr>
          <a:xfrm>
            <a:off x="190176" y="3851592"/>
            <a:ext cx="416402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93 CuadroTexto"/>
          <p:cNvSpPr txBox="1"/>
          <p:nvPr/>
        </p:nvSpPr>
        <p:spPr>
          <a:xfrm>
            <a:off x="190176" y="4155701"/>
            <a:ext cx="41640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90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71</Words>
  <Application>Microsoft Office PowerPoint</Application>
  <PresentationFormat>Presentación en pantalla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61</cp:revision>
  <dcterms:created xsi:type="dcterms:W3CDTF">2014-10-19T04:59:10Z</dcterms:created>
  <dcterms:modified xsi:type="dcterms:W3CDTF">2015-11-13T18:23:27Z</dcterms:modified>
</cp:coreProperties>
</file>