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Región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51773"/>
              </p:ext>
            </p:extLst>
          </p:nvPr>
        </p:nvGraphicFramePr>
        <p:xfrm>
          <a:off x="251105" y="1995628"/>
          <a:ext cx="1656599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27"/>
                <a:gridCol w="648072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Funcionarios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7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28220"/>
              </p:ext>
            </p:extLst>
          </p:nvPr>
        </p:nvGraphicFramePr>
        <p:xfrm>
          <a:off x="1995217" y="2003014"/>
          <a:ext cx="1635478" cy="1803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4907"/>
                <a:gridCol w="700571"/>
              </a:tblGrid>
              <a:tr h="291052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98013"/>
              </p:ext>
            </p:extLst>
          </p:nvPr>
        </p:nvGraphicFramePr>
        <p:xfrm>
          <a:off x="3746049" y="1988840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19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09376"/>
              </p:ext>
            </p:extLst>
          </p:nvPr>
        </p:nvGraphicFramePr>
        <p:xfrm>
          <a:off x="5490159" y="1988840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0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76993"/>
              </p:ext>
            </p:extLst>
          </p:nvPr>
        </p:nvGraphicFramePr>
        <p:xfrm>
          <a:off x="7229845" y="1995627"/>
          <a:ext cx="1636054" cy="182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1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90633"/>
              </p:ext>
            </p:extLst>
          </p:nvPr>
        </p:nvGraphicFramePr>
        <p:xfrm>
          <a:off x="294705" y="4030567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2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49241"/>
              </p:ext>
            </p:extLst>
          </p:nvPr>
        </p:nvGraphicFramePr>
        <p:xfrm>
          <a:off x="4399987" y="4323285"/>
          <a:ext cx="1363549" cy="10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3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69066"/>
              </p:ext>
            </p:extLst>
          </p:nvPr>
        </p:nvGraphicFramePr>
        <p:xfrm>
          <a:off x="4395915" y="5655135"/>
          <a:ext cx="1378311" cy="10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4" name="27 CuadroTexto"/>
          <p:cNvSpPr txBox="1"/>
          <p:nvPr/>
        </p:nvSpPr>
        <p:spPr>
          <a:xfrm>
            <a:off x="772171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31 CuadroTexto"/>
          <p:cNvSpPr txBox="1"/>
          <p:nvPr/>
        </p:nvSpPr>
        <p:spPr>
          <a:xfrm>
            <a:off x="1304031" y="1325031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6" name="30 CuadroTexto"/>
          <p:cNvSpPr txBox="1"/>
          <p:nvPr/>
        </p:nvSpPr>
        <p:spPr>
          <a:xfrm>
            <a:off x="7843875" y="1070504"/>
            <a:ext cx="68856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7" name="33 CuadroTexto"/>
          <p:cNvSpPr txBox="1"/>
          <p:nvPr/>
        </p:nvSpPr>
        <p:spPr>
          <a:xfrm>
            <a:off x="7690448" y="1317075"/>
            <a:ext cx="62596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8" name="1 Rectángulo"/>
          <p:cNvSpPr/>
          <p:nvPr/>
        </p:nvSpPr>
        <p:spPr>
          <a:xfrm>
            <a:off x="206091" y="836712"/>
            <a:ext cx="8712968" cy="833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 Rectángulo"/>
          <p:cNvSpPr/>
          <p:nvPr/>
        </p:nvSpPr>
        <p:spPr>
          <a:xfrm>
            <a:off x="203935" y="1728655"/>
            <a:ext cx="8715123" cy="2158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6 CuadroTexto"/>
          <p:cNvSpPr txBox="1"/>
          <p:nvPr/>
        </p:nvSpPr>
        <p:spPr>
          <a:xfrm>
            <a:off x="3635896" y="8098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1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15025"/>
              </p:ext>
            </p:extLst>
          </p:nvPr>
        </p:nvGraphicFramePr>
        <p:xfrm>
          <a:off x="323528" y="1069061"/>
          <a:ext cx="8542371" cy="51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5256584"/>
                <a:gridCol w="1629603"/>
              </a:tblGrid>
              <a:tr h="259699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59699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32" name="29 CuadroTexto"/>
          <p:cNvSpPr txBox="1"/>
          <p:nvPr/>
        </p:nvSpPr>
        <p:spPr>
          <a:xfrm>
            <a:off x="2411760" y="1070502"/>
            <a:ext cx="4464496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92 Rectángulo"/>
          <p:cNvSpPr/>
          <p:nvPr/>
        </p:nvSpPr>
        <p:spPr>
          <a:xfrm>
            <a:off x="4361512" y="3960904"/>
            <a:ext cx="1458508" cy="27804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93 CuadroTexto"/>
          <p:cNvSpPr txBox="1"/>
          <p:nvPr/>
        </p:nvSpPr>
        <p:spPr>
          <a:xfrm>
            <a:off x="4394538" y="4083739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100 CuadroTexto"/>
          <p:cNvSpPr txBox="1"/>
          <p:nvPr/>
        </p:nvSpPr>
        <p:spPr>
          <a:xfrm>
            <a:off x="4379372" y="5408624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92 Rectángulo"/>
          <p:cNvSpPr/>
          <p:nvPr/>
        </p:nvSpPr>
        <p:spPr>
          <a:xfrm>
            <a:off x="203936" y="3953105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93 CuadroTexto"/>
          <p:cNvSpPr txBox="1"/>
          <p:nvPr/>
        </p:nvSpPr>
        <p:spPr>
          <a:xfrm>
            <a:off x="6769346" y="3917824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93 CuadroTexto"/>
          <p:cNvSpPr txBox="1"/>
          <p:nvPr/>
        </p:nvSpPr>
        <p:spPr>
          <a:xfrm>
            <a:off x="152225" y="5708859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93 CuadroTexto"/>
          <p:cNvSpPr txBox="1"/>
          <p:nvPr/>
        </p:nvSpPr>
        <p:spPr>
          <a:xfrm>
            <a:off x="115814" y="5927159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67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62</cp:revision>
  <dcterms:created xsi:type="dcterms:W3CDTF">2014-10-19T04:59:10Z</dcterms:created>
  <dcterms:modified xsi:type="dcterms:W3CDTF">2015-11-13T18:43:24Z</dcterms:modified>
</cp:coreProperties>
</file>