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Dependencia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77439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73551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11081"/>
              </p:ext>
            </p:extLst>
          </p:nvPr>
        </p:nvGraphicFramePr>
        <p:xfrm>
          <a:off x="219853" y="1989937"/>
          <a:ext cx="8747720" cy="4525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2000"/>
                <a:gridCol w="736120"/>
                <a:gridCol w="720080"/>
                <a:gridCol w="648072"/>
                <a:gridCol w="648072"/>
                <a:gridCol w="792088"/>
                <a:gridCol w="540000"/>
                <a:gridCol w="540000"/>
                <a:gridCol w="540000"/>
                <a:gridCol w="540000"/>
                <a:gridCol w="540000"/>
                <a:gridCol w="792088"/>
                <a:gridCol w="759200"/>
              </a:tblGrid>
              <a:tr h="155160">
                <a:tc rowSpan="2"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</a:t>
                      </a:r>
                      <a:r>
                        <a:rPr lang="es-MX" sz="900" baseline="0" dirty="0" smtClean="0"/>
                        <a:t> Otros Medios 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 Internet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 Capitalización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Radio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Periódico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Revista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Tabla"/>
          <p:cNvGraphicFramePr>
            <a:graphicFrameLocks noGrp="1"/>
          </p:cNvGraphicFramePr>
          <p:nvPr>
            <p:extLst/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64778"/>
              </p:ext>
            </p:extLst>
          </p:nvPr>
        </p:nvGraphicFramePr>
        <p:xfrm>
          <a:off x="219853" y="1989937"/>
          <a:ext cx="8568645" cy="4525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2000"/>
                <a:gridCol w="736120"/>
                <a:gridCol w="720080"/>
                <a:gridCol w="648072"/>
                <a:gridCol w="648072"/>
                <a:gridCol w="792088"/>
                <a:gridCol w="540000"/>
                <a:gridCol w="360925"/>
                <a:gridCol w="540000"/>
                <a:gridCol w="540000"/>
                <a:gridCol w="540000"/>
                <a:gridCol w="792088"/>
                <a:gridCol w="759200"/>
              </a:tblGrid>
              <a:tr h="155160">
                <a:tc rowSpan="2"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</a:t>
                      </a:r>
                      <a:r>
                        <a:rPr lang="es-MX" sz="900" baseline="0" dirty="0" smtClean="0"/>
                        <a:t> Otros Medios 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 Internet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 Capitalización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Radio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Periódico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Revista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7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8502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85345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5720"/>
              </p:ext>
            </p:extLst>
          </p:nvPr>
        </p:nvGraphicFramePr>
        <p:xfrm>
          <a:off x="4472880" y="2045528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7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9084"/>
              </p:ext>
            </p:extLst>
          </p:nvPr>
        </p:nvGraphicFramePr>
        <p:xfrm>
          <a:off x="251723" y="2394534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8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54808"/>
              </p:ext>
            </p:extLst>
          </p:nvPr>
        </p:nvGraphicFramePr>
        <p:xfrm>
          <a:off x="2303297" y="2397574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9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2 Rectángulo"/>
          <p:cNvSpPr/>
          <p:nvPr/>
        </p:nvSpPr>
        <p:spPr>
          <a:xfrm>
            <a:off x="190177" y="1984031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93 CuadroTexto"/>
          <p:cNvSpPr txBox="1"/>
          <p:nvPr/>
        </p:nvSpPr>
        <p:spPr>
          <a:xfrm>
            <a:off x="251723" y="2161212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00 CuadroTexto"/>
          <p:cNvSpPr txBox="1"/>
          <p:nvPr/>
        </p:nvSpPr>
        <p:spPr>
          <a:xfrm>
            <a:off x="2303297" y="2164510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92 Rectángulo"/>
          <p:cNvSpPr/>
          <p:nvPr/>
        </p:nvSpPr>
        <p:spPr>
          <a:xfrm>
            <a:off x="4443656" y="1981513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93 CuadroTexto"/>
          <p:cNvSpPr txBox="1"/>
          <p:nvPr/>
        </p:nvSpPr>
        <p:spPr>
          <a:xfrm>
            <a:off x="4443656" y="3846608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93 CuadroTexto"/>
          <p:cNvSpPr txBox="1"/>
          <p:nvPr/>
        </p:nvSpPr>
        <p:spPr>
          <a:xfrm>
            <a:off x="190176" y="3851592"/>
            <a:ext cx="416402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93 CuadroTexto"/>
          <p:cNvSpPr txBox="1"/>
          <p:nvPr/>
        </p:nvSpPr>
        <p:spPr>
          <a:xfrm>
            <a:off x="190176" y="4155701"/>
            <a:ext cx="41640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28 CuadroTexto"/>
          <p:cNvSpPr txBox="1"/>
          <p:nvPr/>
        </p:nvSpPr>
        <p:spPr>
          <a:xfrm>
            <a:off x="3632138" y="17051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90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93</Words>
  <Application>Microsoft Office PowerPoint</Application>
  <PresentationFormat>Presentación en pantalla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64</cp:revision>
  <dcterms:created xsi:type="dcterms:W3CDTF">2014-10-19T04:59:10Z</dcterms:created>
  <dcterms:modified xsi:type="dcterms:W3CDTF">2015-11-14T00:47:16Z</dcterms:modified>
</cp:coreProperties>
</file>