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 varScale="1">
        <p:scale>
          <a:sx n="71" d="100"/>
          <a:sy n="71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13/11/2015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98755"/>
              </p:ext>
            </p:extLst>
          </p:nvPr>
        </p:nvGraphicFramePr>
        <p:xfrm>
          <a:off x="190178" y="1030194"/>
          <a:ext cx="877431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252000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62448"/>
              </p:ext>
            </p:extLst>
          </p:nvPr>
        </p:nvGraphicFramePr>
        <p:xfrm>
          <a:off x="190178" y="1267781"/>
          <a:ext cx="877431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25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152"/>
              </p:ext>
            </p:extLst>
          </p:nvPr>
        </p:nvGraphicFramePr>
        <p:xfrm>
          <a:off x="219853" y="1788232"/>
          <a:ext cx="8747720" cy="4745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52000"/>
                <a:gridCol w="736120"/>
                <a:gridCol w="720080"/>
                <a:gridCol w="648072"/>
                <a:gridCol w="648072"/>
                <a:gridCol w="792088"/>
                <a:gridCol w="540000"/>
                <a:gridCol w="540000"/>
                <a:gridCol w="540000"/>
                <a:gridCol w="540000"/>
                <a:gridCol w="540000"/>
                <a:gridCol w="792088"/>
                <a:gridCol w="759200"/>
              </a:tblGrid>
              <a:tr h="155160">
                <a:tc rowSpan="2"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</a:t>
                      </a:r>
                      <a:r>
                        <a:rPr lang="es-MX" sz="900" baseline="0" dirty="0" smtClean="0"/>
                        <a:t> Otros Medios 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Capitalización Internet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 Capitalización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TV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Radio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Periódico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Revista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s-MX" sz="9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190178" y="1549903"/>
            <a:ext cx="8820000" cy="518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635896" y="154146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82312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85067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54351"/>
              </p:ext>
            </p:extLst>
          </p:nvPr>
        </p:nvGraphicFramePr>
        <p:xfrm>
          <a:off x="4472880" y="2045528"/>
          <a:ext cx="4518000" cy="163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/>
                <a:gridCol w="674824"/>
                <a:gridCol w="648000"/>
                <a:gridCol w="64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11609"/>
              </p:ext>
            </p:extLst>
          </p:nvPr>
        </p:nvGraphicFramePr>
        <p:xfrm>
          <a:off x="251723" y="2394534"/>
          <a:ext cx="1987958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427"/>
                <a:gridCol w="9165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102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2274"/>
              </p:ext>
            </p:extLst>
          </p:nvPr>
        </p:nvGraphicFramePr>
        <p:xfrm>
          <a:off x="2303297" y="2397574"/>
          <a:ext cx="1989330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234"/>
                <a:gridCol w="864096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3635896" y="76470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90177" y="1984031"/>
            <a:ext cx="4164027" cy="1761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251723" y="2161212"/>
            <a:ext cx="19879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2303297" y="2164510"/>
            <a:ext cx="1989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92 Rectángulo"/>
          <p:cNvSpPr/>
          <p:nvPr/>
        </p:nvSpPr>
        <p:spPr>
          <a:xfrm>
            <a:off x="4443656" y="1981513"/>
            <a:ext cx="4592839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93 CuadroTexto"/>
          <p:cNvSpPr txBox="1"/>
          <p:nvPr/>
        </p:nvSpPr>
        <p:spPr>
          <a:xfrm>
            <a:off x="4443656" y="3846608"/>
            <a:ext cx="459283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93 CuadroTexto"/>
          <p:cNvSpPr txBox="1"/>
          <p:nvPr/>
        </p:nvSpPr>
        <p:spPr>
          <a:xfrm>
            <a:off x="98514" y="3851591"/>
            <a:ext cx="425569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93 CuadroTexto"/>
          <p:cNvSpPr txBox="1"/>
          <p:nvPr/>
        </p:nvSpPr>
        <p:spPr>
          <a:xfrm>
            <a:off x="140378" y="4155701"/>
            <a:ext cx="42138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28 CuadroTexto"/>
          <p:cNvSpPr txBox="1"/>
          <p:nvPr/>
        </p:nvSpPr>
        <p:spPr>
          <a:xfrm>
            <a:off x="3632138" y="17051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61</Words>
  <Application>Microsoft Office PowerPoint</Application>
  <PresentationFormat>Presentación en pantalla (4:3)</PresentationFormat>
  <Paragraphs>52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Verdana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118</cp:revision>
  <dcterms:created xsi:type="dcterms:W3CDTF">2014-10-19T04:59:10Z</dcterms:created>
  <dcterms:modified xsi:type="dcterms:W3CDTF">2015-11-14T00:46:40Z</dcterms:modified>
</cp:coreProperties>
</file>