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13 Entidades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3703"/>
              </p:ext>
            </p:extLst>
          </p:nvPr>
        </p:nvGraphicFramePr>
        <p:xfrm>
          <a:off x="190178" y="1052629"/>
          <a:ext cx="882000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50"/>
                <a:gridCol w="2160240"/>
                <a:gridCol w="2521210"/>
                <a:gridCol w="2205000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01912"/>
              </p:ext>
            </p:extLst>
          </p:nvPr>
        </p:nvGraphicFramePr>
        <p:xfrm>
          <a:off x="219853" y="1788232"/>
          <a:ext cx="8747720" cy="4745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2000"/>
                <a:gridCol w="736120"/>
                <a:gridCol w="720080"/>
                <a:gridCol w="648072"/>
                <a:gridCol w="648072"/>
                <a:gridCol w="792088"/>
                <a:gridCol w="540000"/>
                <a:gridCol w="540000"/>
                <a:gridCol w="540000"/>
                <a:gridCol w="540000"/>
                <a:gridCol w="540000"/>
                <a:gridCol w="792088"/>
                <a:gridCol w="759200"/>
              </a:tblGrid>
              <a:tr h="155160">
                <a:tc rowSpan="2"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</a:t>
                      </a:r>
                      <a:r>
                        <a:rPr lang="es-MX" sz="900" baseline="0" dirty="0" smtClean="0"/>
                        <a:t> Otros Medios 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 Internet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 Capitalización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Radio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Periódico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Revista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2 Rectángulo"/>
          <p:cNvSpPr/>
          <p:nvPr/>
        </p:nvSpPr>
        <p:spPr>
          <a:xfrm>
            <a:off x="190178" y="1484784"/>
            <a:ext cx="8820000" cy="5184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28 CuadroTexto"/>
          <p:cNvSpPr txBox="1"/>
          <p:nvPr/>
        </p:nvSpPr>
        <p:spPr>
          <a:xfrm>
            <a:off x="3635896" y="1474229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0185"/>
              </p:ext>
            </p:extLst>
          </p:nvPr>
        </p:nvGraphicFramePr>
        <p:xfrm>
          <a:off x="190178" y="1052629"/>
          <a:ext cx="882000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50"/>
                <a:gridCol w="2160240"/>
                <a:gridCol w="2521210"/>
                <a:gridCol w="2205000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06686"/>
              </p:ext>
            </p:extLst>
          </p:nvPr>
        </p:nvGraphicFramePr>
        <p:xfrm>
          <a:off x="4472880" y="1749694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77547"/>
              </p:ext>
            </p:extLst>
          </p:nvPr>
        </p:nvGraphicFramePr>
        <p:xfrm>
          <a:off x="251723" y="2098700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6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8515"/>
              </p:ext>
            </p:extLst>
          </p:nvPr>
        </p:nvGraphicFramePr>
        <p:xfrm>
          <a:off x="2303297" y="2101740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92 Rectángulo"/>
          <p:cNvSpPr/>
          <p:nvPr/>
        </p:nvSpPr>
        <p:spPr>
          <a:xfrm>
            <a:off x="190177" y="1688197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93 CuadroTexto"/>
          <p:cNvSpPr txBox="1"/>
          <p:nvPr/>
        </p:nvSpPr>
        <p:spPr>
          <a:xfrm>
            <a:off x="251723" y="1865378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00 CuadroTexto"/>
          <p:cNvSpPr txBox="1"/>
          <p:nvPr/>
        </p:nvSpPr>
        <p:spPr>
          <a:xfrm>
            <a:off x="2303297" y="1868676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2 Rectángulo"/>
          <p:cNvSpPr/>
          <p:nvPr/>
        </p:nvSpPr>
        <p:spPr>
          <a:xfrm>
            <a:off x="4443656" y="1685679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93 CuadroTexto"/>
          <p:cNvSpPr txBox="1"/>
          <p:nvPr/>
        </p:nvSpPr>
        <p:spPr>
          <a:xfrm>
            <a:off x="4443656" y="3550774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93 CuadroTexto"/>
          <p:cNvSpPr txBox="1"/>
          <p:nvPr/>
        </p:nvSpPr>
        <p:spPr>
          <a:xfrm>
            <a:off x="190176" y="3555757"/>
            <a:ext cx="416402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93 CuadroTexto"/>
          <p:cNvSpPr txBox="1"/>
          <p:nvPr/>
        </p:nvSpPr>
        <p:spPr>
          <a:xfrm>
            <a:off x="190176" y="3859867"/>
            <a:ext cx="41640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28 CuadroTexto"/>
          <p:cNvSpPr txBox="1"/>
          <p:nvPr/>
        </p:nvSpPr>
        <p:spPr>
          <a:xfrm>
            <a:off x="3632138" y="140929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190178" y="980728"/>
            <a:ext cx="8820000" cy="54005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16277"/>
              </p:ext>
            </p:extLst>
          </p:nvPr>
        </p:nvGraphicFramePr>
        <p:xfrm>
          <a:off x="323529" y="1595389"/>
          <a:ext cx="8568952" cy="4572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2168"/>
                <a:gridCol w="1296144"/>
                <a:gridCol w="2232248"/>
                <a:gridCol w="3528392"/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Estado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Región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Responsable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Nombre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Aguascalientes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4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Lic. Idelfonoso Guajardo Villarreal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Baja California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Secretario de SEMARNAT.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Ing. </a:t>
                      </a:r>
                      <a:r>
                        <a:rPr lang="es-MX" sz="1400" u="none" strike="noStrike" dirty="0" smtClean="0">
                          <a:effectLst/>
                        </a:rPr>
                        <a:t>Rafael </a:t>
                      </a:r>
                      <a:r>
                        <a:rPr lang="es-MX" sz="1400" u="none" strike="noStrike" dirty="0" err="1">
                          <a:effectLst/>
                        </a:rPr>
                        <a:t>Pacchiano</a:t>
                      </a:r>
                      <a:r>
                        <a:rPr lang="es-MX" sz="1400" u="none" strike="noStrike" dirty="0">
                          <a:effectLst/>
                        </a:rPr>
                        <a:t> Alamán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Chihuahua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3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SENER.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Lic. Pedro Joaquín Coldwell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Durango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8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SS.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Dra. Mercedes Juan López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Hidalgo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6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SEDATU.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Mtra. Rosario Robles Berlanga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Oaxaca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SEDESOL.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Dr. José Antonio </a:t>
                      </a:r>
                      <a:r>
                        <a:rPr lang="es-MX" sz="1400" u="none" strike="noStrike" dirty="0" err="1">
                          <a:effectLst/>
                        </a:rPr>
                        <a:t>Meade</a:t>
                      </a:r>
                      <a:r>
                        <a:rPr lang="es-MX" sz="1400" u="none" strike="noStrike" dirty="0">
                          <a:effectLst/>
                        </a:rPr>
                        <a:t> </a:t>
                      </a:r>
                      <a:r>
                        <a:rPr lang="es-MX" sz="1400" u="none" strike="noStrike" dirty="0" err="1">
                          <a:effectLst/>
                        </a:rPr>
                        <a:t>Kuribreña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Puebla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6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SEDATU.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Mtra. Rosario Robles Berlanga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Quintana Roo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11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SECTUR.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Mtro. Enrique Octavio de la Madrid Cordero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Sinaloa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SAGARPA.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Mtro. José Calzada </a:t>
                      </a:r>
                      <a:r>
                        <a:rPr lang="es-MX" sz="1400" u="none" strike="noStrike" dirty="0" err="1" smtClean="0">
                          <a:effectLst/>
                        </a:rPr>
                        <a:t>Rovirosa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 smtClean="0">
                          <a:effectLst/>
                        </a:rPr>
                        <a:t>Tamaulipas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9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STPS.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Lic. Alfonso Navarrete </a:t>
                      </a:r>
                      <a:r>
                        <a:rPr lang="es-MX" sz="1400" u="none" strike="noStrike" dirty="0" err="1">
                          <a:effectLst/>
                        </a:rPr>
                        <a:t>Prida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Tlaxcala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6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SEDATU.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Mtra. Rosario Robles Berlanga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Veracruz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7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SEP.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Mtro. Aurelio Nuño Mayer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Zacatecas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8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SS.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Dra. Mercedes Juan López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28 CuadroTexto"/>
          <p:cNvSpPr txBox="1"/>
          <p:nvPr/>
        </p:nvSpPr>
        <p:spPr>
          <a:xfrm>
            <a:off x="2843808" y="113523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Trece Entidades</a:t>
            </a:r>
            <a:endParaRPr lang="es-MX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09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216</Words>
  <Application>Microsoft Office PowerPoint</Application>
  <PresentationFormat>Presentación en pantalla (4:3)</PresentationFormat>
  <Paragraphs>109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69</cp:revision>
  <dcterms:created xsi:type="dcterms:W3CDTF">2014-10-19T04:59:10Z</dcterms:created>
  <dcterms:modified xsi:type="dcterms:W3CDTF">2015-11-14T00:48:59Z</dcterms:modified>
</cp:coreProperties>
</file>