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2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6091" y="908720"/>
            <a:ext cx="8712968" cy="1193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21690" y="2207790"/>
            <a:ext cx="8712968" cy="40324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5956"/>
              </p:ext>
            </p:extLst>
          </p:nvPr>
        </p:nvGraphicFramePr>
        <p:xfrm>
          <a:off x="251519" y="908721"/>
          <a:ext cx="8640961" cy="126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40"/>
                <a:gridCol w="1885133"/>
                <a:gridCol w="2232248"/>
                <a:gridCol w="2160240"/>
              </a:tblGrid>
              <a:tr h="314778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Información Básica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Geolocalización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Datos Electorales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</a:t>
                      </a:r>
                    </a:p>
                    <a:p>
                      <a:pPr algn="ct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53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Control Interno: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</a:t>
                      </a:r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79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Entidad: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33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Partido Gobernante: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544582" y="124015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SEP_004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50052" y="1542241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SEP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4482" y="1848337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2015-10-07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131840" y="1240159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8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118495" y="152598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ZACATECAS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196293" y="1842423"/>
            <a:ext cx="114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Cuauhtémoc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522650" y="1368487"/>
            <a:ext cx="2209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I Distrito Electoral Federal de Zacatecas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308304" y="1237437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DAVID LUNA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652120" y="1842423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PRI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249567" y="152143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TESORERO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635895" y="2387753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Registro de </a:t>
            </a:r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5431"/>
              </p:ext>
            </p:extLst>
          </p:nvPr>
        </p:nvGraphicFramePr>
        <p:xfrm>
          <a:off x="260634" y="2916230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797616" y="3552806"/>
            <a:ext cx="1452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Albino Suarez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59762" y="3983465"/>
            <a:ext cx="1590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Secretario de Educación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480656" y="3556480"/>
            <a:ext cx="2040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falta de oferta educativa</a:t>
            </a: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007013" y="3171746"/>
            <a:ext cx="1437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Radio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742551" y="3170605"/>
            <a:ext cx="150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Entrevista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572000" y="371157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Zacatecano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884368" y="353489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4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7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4885"/>
              </p:ext>
            </p:extLst>
          </p:nvPr>
        </p:nvGraphicFramePr>
        <p:xfrm>
          <a:off x="244585" y="4533588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108</Words>
  <Application>Microsoft Office PowerPoint</Application>
  <PresentationFormat>Presentación en pantalla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62</cp:revision>
  <dcterms:created xsi:type="dcterms:W3CDTF">2014-10-19T04:59:10Z</dcterms:created>
  <dcterms:modified xsi:type="dcterms:W3CDTF">2015-10-24T13:53:43Z</dcterms:modified>
</cp:coreProperties>
</file>