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>
      <p:cViewPr varScale="1">
        <p:scale>
          <a:sx n="71" d="100"/>
          <a:sy n="71" d="100"/>
        </p:scale>
        <p:origin x="17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44473"/>
              </p:ext>
            </p:extLst>
          </p:nvPr>
        </p:nvGraphicFramePr>
        <p:xfrm>
          <a:off x="251105" y="1995628"/>
          <a:ext cx="1656599" cy="1711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27"/>
                <a:gridCol w="648072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Funcionarios</a:t>
                      </a:r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Federales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26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24780"/>
              </p:ext>
            </p:extLst>
          </p:nvPr>
        </p:nvGraphicFramePr>
        <p:xfrm>
          <a:off x="1995217" y="2003014"/>
          <a:ext cx="1635478" cy="16983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4907"/>
                <a:gridCol w="700571"/>
              </a:tblGrid>
              <a:tr h="291052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</a:t>
                      </a:r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Visitas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9221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1905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9105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9105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9105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3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89612"/>
              </p:ext>
            </p:extLst>
          </p:nvPr>
        </p:nvGraphicFramePr>
        <p:xfrm>
          <a:off x="3746049" y="1988840"/>
          <a:ext cx="1636054" cy="1711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Actividades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52714"/>
              </p:ext>
            </p:extLst>
          </p:nvPr>
        </p:nvGraphicFramePr>
        <p:xfrm>
          <a:off x="5490159" y="1988840"/>
          <a:ext cx="1636054" cy="1711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Municipios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6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0508"/>
              </p:ext>
            </p:extLst>
          </p:nvPr>
        </p:nvGraphicFramePr>
        <p:xfrm>
          <a:off x="7229845" y="1995627"/>
          <a:ext cx="1636054" cy="1711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Participantes Locales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7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5473"/>
              </p:ext>
            </p:extLst>
          </p:nvPr>
        </p:nvGraphicFramePr>
        <p:xfrm>
          <a:off x="294705" y="3952186"/>
          <a:ext cx="3868889" cy="1614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521"/>
                <a:gridCol w="504056"/>
                <a:gridCol w="504056"/>
                <a:gridCol w="576064"/>
                <a:gridCol w="576064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6781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91331"/>
              </p:ext>
            </p:extLst>
          </p:nvPr>
        </p:nvGraphicFramePr>
        <p:xfrm>
          <a:off x="4399987" y="4114269"/>
          <a:ext cx="1363549" cy="1107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646"/>
                <a:gridCol w="484903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9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64692"/>
              </p:ext>
            </p:extLst>
          </p:nvPr>
        </p:nvGraphicFramePr>
        <p:xfrm>
          <a:off x="4395915" y="5533209"/>
          <a:ext cx="1378311" cy="112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046"/>
                <a:gridCol w="498265"/>
              </a:tblGrid>
              <a:tr h="26010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772171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304031" y="1325031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918148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689153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494116" y="1317075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06091" y="836712"/>
            <a:ext cx="8712968" cy="8332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03935" y="1728655"/>
            <a:ext cx="8715123" cy="20603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80981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40075"/>
              </p:ext>
            </p:extLst>
          </p:nvPr>
        </p:nvGraphicFramePr>
        <p:xfrm>
          <a:off x="323528" y="1069061"/>
          <a:ext cx="8542371" cy="51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57"/>
                <a:gridCol w="2847457"/>
                <a:gridCol w="2847457"/>
              </a:tblGrid>
              <a:tr h="259699"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Municipios: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59699">
                <a:tc>
                  <a:txBody>
                    <a:bodyPr/>
                    <a:lstStyle/>
                    <a:p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Dttos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Electorales: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29" name="28 CuadroTexto"/>
          <p:cNvSpPr txBox="1"/>
          <p:nvPr/>
        </p:nvSpPr>
        <p:spPr>
          <a:xfrm>
            <a:off x="3590353" y="1702177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92 Rectángulo"/>
          <p:cNvSpPr/>
          <p:nvPr/>
        </p:nvSpPr>
        <p:spPr>
          <a:xfrm>
            <a:off x="4361512" y="3874723"/>
            <a:ext cx="1458508" cy="28666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93 CuadroTexto"/>
          <p:cNvSpPr txBox="1"/>
          <p:nvPr/>
        </p:nvSpPr>
        <p:spPr>
          <a:xfrm>
            <a:off x="4394538" y="3874723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100 CuadroTexto"/>
          <p:cNvSpPr txBox="1"/>
          <p:nvPr/>
        </p:nvSpPr>
        <p:spPr>
          <a:xfrm>
            <a:off x="4379372" y="5286698"/>
            <a:ext cx="1427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92 Rectángulo"/>
          <p:cNvSpPr/>
          <p:nvPr/>
        </p:nvSpPr>
        <p:spPr>
          <a:xfrm>
            <a:off x="203936" y="3874724"/>
            <a:ext cx="4079750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93 CuadroTexto"/>
          <p:cNvSpPr txBox="1"/>
          <p:nvPr/>
        </p:nvSpPr>
        <p:spPr>
          <a:xfrm>
            <a:off x="6769346" y="3917824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93 CuadroTexto"/>
          <p:cNvSpPr txBox="1"/>
          <p:nvPr/>
        </p:nvSpPr>
        <p:spPr>
          <a:xfrm>
            <a:off x="152225" y="5700149"/>
            <a:ext cx="4054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93 CuadroTexto"/>
          <p:cNvSpPr txBox="1"/>
          <p:nvPr/>
        </p:nvSpPr>
        <p:spPr>
          <a:xfrm>
            <a:off x="115814" y="5927159"/>
            <a:ext cx="4054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67</Words>
  <Application>Microsoft Office PowerPoint</Application>
  <PresentationFormat>Presentación en pantalla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92</cp:revision>
  <dcterms:created xsi:type="dcterms:W3CDTF">2014-10-19T04:59:10Z</dcterms:created>
  <dcterms:modified xsi:type="dcterms:W3CDTF">2015-10-27T20:28:29Z</dcterms:modified>
</cp:coreProperties>
</file>