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91" autoAdjust="0"/>
    <p:restoredTop sz="86475" autoAdjust="0"/>
  </p:normalViewPr>
  <p:slideViewPr>
    <p:cSldViewPr>
      <p:cViewPr varScale="1">
        <p:scale>
          <a:sx n="71" d="100"/>
          <a:sy n="71" d="100"/>
        </p:scale>
        <p:origin x="110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159B-2BA9-4A4C-8F37-6A12CA4521B5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3D9D-BF1E-4EE0-9CA9-15515C2F0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9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5DF0C-0434-4166-AFB2-E9FB5C8C5747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C919C-6F3A-4BD1-A987-70045E4C4A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88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7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6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6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6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6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2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04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48" y="-27384"/>
            <a:ext cx="916284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 userDrawn="1"/>
        </p:nvSpPr>
        <p:spPr>
          <a:xfrm>
            <a:off x="5004048" y="188640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 de Seguimiento a Entidades Federativas</a:t>
            </a:r>
          </a:p>
          <a:p>
            <a:pPr algn="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SISEF – Reporte</a:t>
            </a:r>
            <a:r>
              <a:rPr lang="es-MX" sz="1000" b="1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por entidad federativa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433779"/>
              </p:ext>
            </p:extLst>
          </p:nvPr>
        </p:nvGraphicFramePr>
        <p:xfrm>
          <a:off x="190178" y="1030194"/>
          <a:ext cx="8774310" cy="30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788"/>
                <a:gridCol w="5919522"/>
              </a:tblGrid>
              <a:tr h="300412">
                <a:tc>
                  <a:txBody>
                    <a:bodyPr/>
                    <a:lstStyle/>
                    <a:p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295888"/>
              </p:ext>
            </p:extLst>
          </p:nvPr>
        </p:nvGraphicFramePr>
        <p:xfrm>
          <a:off x="190178" y="1335016"/>
          <a:ext cx="8774310" cy="30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654"/>
                <a:gridCol w="3240360"/>
                <a:gridCol w="2664296"/>
              </a:tblGrid>
              <a:tr h="300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285872"/>
              </p:ext>
            </p:extLst>
          </p:nvPr>
        </p:nvGraphicFramePr>
        <p:xfrm>
          <a:off x="291592" y="1989937"/>
          <a:ext cx="8568000" cy="4536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24000"/>
                <a:gridCol w="1224000"/>
                <a:gridCol w="1224000"/>
                <a:gridCol w="1224000"/>
                <a:gridCol w="1224000"/>
                <a:gridCol w="1224000"/>
                <a:gridCol w="1224000"/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Funcionarios Federales</a:t>
                      </a:r>
                      <a:endParaRPr lang="es-MX" sz="900" dirty="0" smtClean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No. de Visitas</a:t>
                      </a:r>
                      <a:endParaRPr lang="es-MX" sz="900" dirty="0" smtClean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No. de Actividades</a:t>
                      </a:r>
                      <a:endParaRPr lang="es-MX" sz="900" dirty="0" smtClean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Total</a:t>
                      </a:r>
                      <a:r>
                        <a:rPr lang="es-MX" sz="900" baseline="0" dirty="0" smtClean="0"/>
                        <a:t> de Municipios</a:t>
                      </a:r>
                      <a:endParaRPr lang="es-MX" sz="900" dirty="0" smtClean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 smtClean="0"/>
                        <a:t>Participantes Locales</a:t>
                      </a:r>
                      <a:endParaRPr lang="es-MX" sz="9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 smtClean="0"/>
                        <a:t>Total</a:t>
                      </a:r>
                      <a:endParaRPr lang="es-MX" sz="9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2 Rectángulo"/>
          <p:cNvSpPr/>
          <p:nvPr/>
        </p:nvSpPr>
        <p:spPr>
          <a:xfrm>
            <a:off x="190178" y="1700809"/>
            <a:ext cx="8820000" cy="49685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CuadroTexto"/>
          <p:cNvSpPr txBox="1"/>
          <p:nvPr/>
        </p:nvSpPr>
        <p:spPr>
          <a:xfrm>
            <a:off x="3635896" y="781243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Información General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635896" y="1702828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Resumen de Visitas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4 Tabla"/>
          <p:cNvGraphicFramePr>
            <a:graphicFrameLocks noGrp="1"/>
          </p:cNvGraphicFramePr>
          <p:nvPr>
            <p:extLst/>
          </p:nvPr>
        </p:nvGraphicFramePr>
        <p:xfrm>
          <a:off x="190178" y="1030194"/>
          <a:ext cx="8774310" cy="30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788"/>
                <a:gridCol w="5919522"/>
              </a:tblGrid>
              <a:tr h="300412">
                <a:tc>
                  <a:txBody>
                    <a:bodyPr/>
                    <a:lstStyle/>
                    <a:p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/>
          </p:nvPr>
        </p:nvGraphicFramePr>
        <p:xfrm>
          <a:off x="190178" y="1335016"/>
          <a:ext cx="8774310" cy="30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654"/>
                <a:gridCol w="3240360"/>
                <a:gridCol w="2664296"/>
              </a:tblGrid>
              <a:tr h="300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691477"/>
              </p:ext>
            </p:extLst>
          </p:nvPr>
        </p:nvGraphicFramePr>
        <p:xfrm>
          <a:off x="291592" y="1989937"/>
          <a:ext cx="8568000" cy="4284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24000"/>
                <a:gridCol w="1224000"/>
                <a:gridCol w="1224000"/>
                <a:gridCol w="1224000"/>
                <a:gridCol w="1224000"/>
                <a:gridCol w="1224000"/>
                <a:gridCol w="1224000"/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Funcionarios Federales</a:t>
                      </a:r>
                      <a:endParaRPr lang="es-MX" sz="900" dirty="0" smtClean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No. de Visitas</a:t>
                      </a:r>
                      <a:endParaRPr lang="es-MX" sz="900" dirty="0" smtClean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No. de Actividades</a:t>
                      </a:r>
                      <a:endParaRPr lang="es-MX" sz="900" dirty="0" smtClean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Total</a:t>
                      </a:r>
                      <a:r>
                        <a:rPr lang="es-MX" sz="900" baseline="0" dirty="0" smtClean="0"/>
                        <a:t> de Municipios</a:t>
                      </a:r>
                      <a:endParaRPr lang="es-MX" sz="900" dirty="0" smtClean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 smtClean="0"/>
                        <a:t>Participantes Locales</a:t>
                      </a:r>
                      <a:endParaRPr lang="es-MX" sz="9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 smtClean="0"/>
                        <a:t>Total</a:t>
                      </a:r>
                      <a:endParaRPr lang="es-MX" sz="9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2 Rectángulo"/>
          <p:cNvSpPr/>
          <p:nvPr/>
        </p:nvSpPr>
        <p:spPr>
          <a:xfrm>
            <a:off x="190178" y="1700809"/>
            <a:ext cx="8820000" cy="49685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CuadroTexto"/>
          <p:cNvSpPr txBox="1"/>
          <p:nvPr/>
        </p:nvSpPr>
        <p:spPr>
          <a:xfrm>
            <a:off x="3635896" y="781243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Información General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635896" y="1702828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Resumen de Visitas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4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682312"/>
              </p:ext>
            </p:extLst>
          </p:nvPr>
        </p:nvGraphicFramePr>
        <p:xfrm>
          <a:off x="190178" y="1030194"/>
          <a:ext cx="8774310" cy="30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788"/>
                <a:gridCol w="5919522"/>
              </a:tblGrid>
              <a:tr h="300412">
                <a:tc>
                  <a:txBody>
                    <a:bodyPr/>
                    <a:lstStyle/>
                    <a:p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185067"/>
              </p:ext>
            </p:extLst>
          </p:nvPr>
        </p:nvGraphicFramePr>
        <p:xfrm>
          <a:off x="190178" y="1335016"/>
          <a:ext cx="8774310" cy="30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654"/>
                <a:gridCol w="3240360"/>
                <a:gridCol w="2664296"/>
              </a:tblGrid>
              <a:tr h="300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054351"/>
              </p:ext>
            </p:extLst>
          </p:nvPr>
        </p:nvGraphicFramePr>
        <p:xfrm>
          <a:off x="4472880" y="2045528"/>
          <a:ext cx="4518000" cy="163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3176"/>
                <a:gridCol w="674824"/>
                <a:gridCol w="648000"/>
                <a:gridCol w="648000"/>
                <a:gridCol w="648000"/>
                <a:gridCol w="648000"/>
                <a:gridCol w="648000"/>
              </a:tblGrid>
              <a:tr h="234000"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Entrevista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Spot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Inserción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Artículo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Columna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T.V.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Radio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Internet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Periódico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Revistas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011609"/>
              </p:ext>
            </p:extLst>
          </p:nvPr>
        </p:nvGraphicFramePr>
        <p:xfrm>
          <a:off x="251723" y="2394534"/>
          <a:ext cx="1987958" cy="115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1427"/>
                <a:gridCol w="916531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DEPENDENCIA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graphicFrame>
        <p:nvGraphicFramePr>
          <p:cNvPr id="102" name="10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52274"/>
              </p:ext>
            </p:extLst>
          </p:nvPr>
        </p:nvGraphicFramePr>
        <p:xfrm>
          <a:off x="2303297" y="2397574"/>
          <a:ext cx="1989330" cy="115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5234"/>
                <a:gridCol w="864096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DEPENDENCIA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27" name="26 CuadroTexto"/>
          <p:cNvSpPr txBox="1"/>
          <p:nvPr/>
        </p:nvSpPr>
        <p:spPr>
          <a:xfrm>
            <a:off x="3635896" y="764704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Información General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190177" y="1984031"/>
            <a:ext cx="4164027" cy="17618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93 CuadroTexto"/>
          <p:cNvSpPr txBox="1"/>
          <p:nvPr/>
        </p:nvSpPr>
        <p:spPr>
          <a:xfrm>
            <a:off x="251723" y="2161212"/>
            <a:ext cx="198795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Mayor Capitalización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1" name="100 CuadroTexto"/>
          <p:cNvSpPr txBox="1"/>
          <p:nvPr/>
        </p:nvSpPr>
        <p:spPr>
          <a:xfrm>
            <a:off x="2303297" y="2164510"/>
            <a:ext cx="1989330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Menor Capitalización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9" name="92 Rectángulo"/>
          <p:cNvSpPr/>
          <p:nvPr/>
        </p:nvSpPr>
        <p:spPr>
          <a:xfrm>
            <a:off x="4443656" y="1981513"/>
            <a:ext cx="4592839" cy="17644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93 CuadroTexto"/>
          <p:cNvSpPr txBox="1"/>
          <p:nvPr/>
        </p:nvSpPr>
        <p:spPr>
          <a:xfrm>
            <a:off x="4443656" y="3846608"/>
            <a:ext cx="4592839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Actividades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93 CuadroTexto"/>
          <p:cNvSpPr txBox="1"/>
          <p:nvPr/>
        </p:nvSpPr>
        <p:spPr>
          <a:xfrm>
            <a:off x="98514" y="3851591"/>
            <a:ext cx="4255690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Problemática Sociopolítica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93 CuadroTexto"/>
          <p:cNvSpPr txBox="1"/>
          <p:nvPr/>
        </p:nvSpPr>
        <p:spPr>
          <a:xfrm>
            <a:off x="140378" y="4155701"/>
            <a:ext cx="421382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28 CuadroTexto"/>
          <p:cNvSpPr txBox="1"/>
          <p:nvPr/>
        </p:nvSpPr>
        <p:spPr>
          <a:xfrm>
            <a:off x="3632138" y="1705128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Resumen de Visitas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47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71</Words>
  <Application>Microsoft Office PowerPoint</Application>
  <PresentationFormat>Presentación en pantalla (4:3)</PresentationFormat>
  <Paragraphs>53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Calibri</vt:lpstr>
      <vt:lpstr>Verdana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dds</cp:lastModifiedBy>
  <cp:revision>112</cp:revision>
  <dcterms:created xsi:type="dcterms:W3CDTF">2014-10-19T04:59:10Z</dcterms:created>
  <dcterms:modified xsi:type="dcterms:W3CDTF">2015-11-13T02:08:26Z</dcterms:modified>
</cp:coreProperties>
</file>