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4" d="100"/>
          <a:sy n="124" d="100"/>
        </p:scale>
        <p:origin x="102" y="-23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28/10/2015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6091" y="908720"/>
            <a:ext cx="8712968" cy="1193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21690" y="2207790"/>
            <a:ext cx="8712968" cy="44615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5956"/>
              </p:ext>
            </p:extLst>
          </p:nvPr>
        </p:nvGraphicFramePr>
        <p:xfrm>
          <a:off x="251519" y="908721"/>
          <a:ext cx="8640961" cy="126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40"/>
                <a:gridCol w="1885133"/>
                <a:gridCol w="2232248"/>
                <a:gridCol w="2160240"/>
              </a:tblGrid>
              <a:tr h="314778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Información Básica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Geolocalización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Datos Electorales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</a:t>
                      </a:r>
                    </a:p>
                    <a:p>
                      <a:pPr algn="ct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53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Control Interno: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</a:t>
                      </a:r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79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Entidad: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33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Partido Gobernante: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544582" y="124015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50052" y="1542241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4482" y="1848337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131840" y="1240159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118495" y="152598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196293" y="1842423"/>
            <a:ext cx="114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522650" y="1368487"/>
            <a:ext cx="2209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308304" y="1237437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652120" y="1842423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249567" y="152143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615672" y="2172046"/>
            <a:ext cx="2468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Registro de </a:t>
            </a:r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01658"/>
              </p:ext>
            </p:extLst>
          </p:nvPr>
        </p:nvGraphicFramePr>
        <p:xfrm>
          <a:off x="278096" y="3407400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815078" y="4043976"/>
            <a:ext cx="1452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77224" y="4474635"/>
            <a:ext cx="1590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498118" y="4047650"/>
            <a:ext cx="2040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024475" y="3662916"/>
            <a:ext cx="1437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760013" y="3661775"/>
            <a:ext cx="150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589462" y="420274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7901830" y="402606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8" name="13 CuadroTexto"/>
          <p:cNvSpPr txBox="1"/>
          <p:nvPr/>
        </p:nvSpPr>
        <p:spPr>
          <a:xfrm>
            <a:off x="1163854" y="2386595"/>
            <a:ext cx="1334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13 CuadroTexto"/>
          <p:cNvSpPr txBox="1"/>
          <p:nvPr/>
        </p:nvSpPr>
        <p:spPr>
          <a:xfrm>
            <a:off x="3196292" y="2386766"/>
            <a:ext cx="5662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13 CuadroTexto"/>
          <p:cNvSpPr txBox="1"/>
          <p:nvPr/>
        </p:nvSpPr>
        <p:spPr>
          <a:xfrm>
            <a:off x="1066530" y="2609413"/>
            <a:ext cx="114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7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13028"/>
              </p:ext>
            </p:extLst>
          </p:nvPr>
        </p:nvGraphicFramePr>
        <p:xfrm>
          <a:off x="278096" y="5068664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60739"/>
              </p:ext>
            </p:extLst>
          </p:nvPr>
        </p:nvGraphicFramePr>
        <p:xfrm>
          <a:off x="295544" y="2386595"/>
          <a:ext cx="8563424" cy="438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224"/>
                <a:gridCol w="6375200"/>
              </a:tblGrid>
              <a:tr h="224531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 Actividad 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Descripción: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13731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Clasificación: 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118</Words>
  <Application>Microsoft Office PowerPoint</Application>
  <PresentationFormat>Presentación en pantalla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67</cp:revision>
  <dcterms:created xsi:type="dcterms:W3CDTF">2014-10-19T04:59:10Z</dcterms:created>
  <dcterms:modified xsi:type="dcterms:W3CDTF">2015-10-29T20:57:59Z</dcterms:modified>
</cp:coreProperties>
</file>