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98755"/>
              </p:ext>
            </p:extLst>
          </p:nvPr>
        </p:nvGraphicFramePr>
        <p:xfrm>
          <a:off x="190178" y="1030194"/>
          <a:ext cx="877431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252000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62448"/>
              </p:ext>
            </p:extLst>
          </p:nvPr>
        </p:nvGraphicFramePr>
        <p:xfrm>
          <a:off x="190178" y="1267781"/>
          <a:ext cx="877431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50453"/>
              </p:ext>
            </p:extLst>
          </p:nvPr>
        </p:nvGraphicFramePr>
        <p:xfrm>
          <a:off x="219853" y="1788232"/>
          <a:ext cx="8747720" cy="684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540000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3599"/>
              </p:ext>
            </p:extLst>
          </p:nvPr>
        </p:nvGraphicFramePr>
        <p:xfrm>
          <a:off x="199227" y="2710135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9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22265"/>
              </p:ext>
            </p:extLst>
          </p:nvPr>
        </p:nvGraphicFramePr>
        <p:xfrm>
          <a:off x="4907697" y="3059141"/>
          <a:ext cx="1987958" cy="57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42592"/>
              </p:ext>
            </p:extLst>
          </p:nvPr>
        </p:nvGraphicFramePr>
        <p:xfrm>
          <a:off x="6959271" y="3062181"/>
          <a:ext cx="1989330" cy="57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549903"/>
            <a:ext cx="8820000" cy="1015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54146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92 Rectángulo"/>
          <p:cNvSpPr/>
          <p:nvPr/>
        </p:nvSpPr>
        <p:spPr>
          <a:xfrm>
            <a:off x="4846151" y="2648638"/>
            <a:ext cx="4164027" cy="1104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93 CuadroTexto"/>
          <p:cNvSpPr txBox="1"/>
          <p:nvPr/>
        </p:nvSpPr>
        <p:spPr>
          <a:xfrm>
            <a:off x="4907697" y="2825819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00 CuadroTexto"/>
          <p:cNvSpPr txBox="1"/>
          <p:nvPr/>
        </p:nvSpPr>
        <p:spPr>
          <a:xfrm>
            <a:off x="6959271" y="2829117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92 Rectángulo"/>
          <p:cNvSpPr/>
          <p:nvPr/>
        </p:nvSpPr>
        <p:spPr>
          <a:xfrm>
            <a:off x="170003" y="2646120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93 CuadroTexto"/>
          <p:cNvSpPr txBox="1"/>
          <p:nvPr/>
        </p:nvSpPr>
        <p:spPr>
          <a:xfrm>
            <a:off x="4859598" y="3804110"/>
            <a:ext cx="4190344" cy="251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93 CuadroTexto"/>
          <p:cNvSpPr txBox="1"/>
          <p:nvPr/>
        </p:nvSpPr>
        <p:spPr>
          <a:xfrm>
            <a:off x="170002" y="4481443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93 CuadroTexto"/>
          <p:cNvSpPr txBox="1"/>
          <p:nvPr/>
        </p:nvSpPr>
        <p:spPr>
          <a:xfrm>
            <a:off x="156519" y="4798583"/>
            <a:ext cx="4576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56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122</cp:revision>
  <dcterms:created xsi:type="dcterms:W3CDTF">2014-10-19T04:59:10Z</dcterms:created>
  <dcterms:modified xsi:type="dcterms:W3CDTF">2015-11-20T00:46:27Z</dcterms:modified>
</cp:coreProperties>
</file>