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Región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04349"/>
              </p:ext>
            </p:extLst>
          </p:nvPr>
        </p:nvGraphicFramePr>
        <p:xfrm>
          <a:off x="219853" y="1989937"/>
          <a:ext cx="8747720" cy="684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2000"/>
                <a:gridCol w="736120"/>
                <a:gridCol w="720080"/>
                <a:gridCol w="648072"/>
                <a:gridCol w="648072"/>
                <a:gridCol w="792088"/>
                <a:gridCol w="540000"/>
                <a:gridCol w="540000"/>
                <a:gridCol w="540000"/>
                <a:gridCol w="540000"/>
                <a:gridCol w="540000"/>
                <a:gridCol w="792088"/>
                <a:gridCol w="759200"/>
              </a:tblGrid>
              <a:tr h="155160">
                <a:tc rowSpan="2"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Capitalización</a:t>
                      </a:r>
                      <a:r>
                        <a:rPr lang="es-MX" sz="900" baseline="0" dirty="0" smtClean="0"/>
                        <a:t> Otros Medios 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Capitalización Internet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 Capitalización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Radio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Periódico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Revista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61173"/>
              </p:ext>
            </p:extLst>
          </p:nvPr>
        </p:nvGraphicFramePr>
        <p:xfrm>
          <a:off x="229399" y="2894342"/>
          <a:ext cx="4788000" cy="1614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4000"/>
                <a:gridCol w="684000"/>
                <a:gridCol w="684000"/>
                <a:gridCol w="684000"/>
                <a:gridCol w="684000"/>
                <a:gridCol w="684000"/>
                <a:gridCol w="684000"/>
              </a:tblGrid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6781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22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27136"/>
              </p:ext>
            </p:extLst>
          </p:nvPr>
        </p:nvGraphicFramePr>
        <p:xfrm>
          <a:off x="5265347" y="3111552"/>
          <a:ext cx="1800000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0"/>
                <a:gridCol w="900000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23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87994"/>
              </p:ext>
            </p:extLst>
          </p:nvPr>
        </p:nvGraphicFramePr>
        <p:xfrm>
          <a:off x="7200488" y="3098141"/>
          <a:ext cx="1728000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00"/>
                <a:gridCol w="864000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4" name="27 CuadroTexto"/>
          <p:cNvSpPr txBox="1"/>
          <p:nvPr/>
        </p:nvSpPr>
        <p:spPr>
          <a:xfrm>
            <a:off x="772171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31 CuadroTexto"/>
          <p:cNvSpPr txBox="1"/>
          <p:nvPr/>
        </p:nvSpPr>
        <p:spPr>
          <a:xfrm>
            <a:off x="1304031" y="1325031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6" name="30 CuadroTexto"/>
          <p:cNvSpPr txBox="1"/>
          <p:nvPr/>
        </p:nvSpPr>
        <p:spPr>
          <a:xfrm>
            <a:off x="7843875" y="1070504"/>
            <a:ext cx="688565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7" name="33 CuadroTexto"/>
          <p:cNvSpPr txBox="1"/>
          <p:nvPr/>
        </p:nvSpPr>
        <p:spPr>
          <a:xfrm>
            <a:off x="7690448" y="1317075"/>
            <a:ext cx="625968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8" name="1 Rectángulo"/>
          <p:cNvSpPr/>
          <p:nvPr/>
        </p:nvSpPr>
        <p:spPr>
          <a:xfrm>
            <a:off x="148397" y="836712"/>
            <a:ext cx="8888099" cy="8332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 Rectángulo"/>
          <p:cNvSpPr/>
          <p:nvPr/>
        </p:nvSpPr>
        <p:spPr>
          <a:xfrm>
            <a:off x="167510" y="1728655"/>
            <a:ext cx="8851550" cy="10274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6 CuadroTexto"/>
          <p:cNvSpPr txBox="1"/>
          <p:nvPr/>
        </p:nvSpPr>
        <p:spPr>
          <a:xfrm>
            <a:off x="3635896" y="80981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1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15025"/>
              </p:ext>
            </p:extLst>
          </p:nvPr>
        </p:nvGraphicFramePr>
        <p:xfrm>
          <a:off x="323528" y="1069061"/>
          <a:ext cx="8542371" cy="51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5256584"/>
                <a:gridCol w="1629603"/>
              </a:tblGrid>
              <a:tr h="259699"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Región: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Municipios: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259699">
                <a:tc>
                  <a:txBody>
                    <a:bodyPr/>
                    <a:lstStyle/>
                    <a:p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Dttos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Electorales: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32" name="29 CuadroTexto"/>
          <p:cNvSpPr txBox="1"/>
          <p:nvPr/>
        </p:nvSpPr>
        <p:spPr>
          <a:xfrm>
            <a:off x="2411760" y="1070502"/>
            <a:ext cx="4464496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28 CuadroTexto"/>
          <p:cNvSpPr txBox="1"/>
          <p:nvPr/>
        </p:nvSpPr>
        <p:spPr>
          <a:xfrm>
            <a:off x="3590353" y="1702177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92 Rectángulo"/>
          <p:cNvSpPr/>
          <p:nvPr/>
        </p:nvSpPr>
        <p:spPr>
          <a:xfrm>
            <a:off x="5173802" y="2843300"/>
            <a:ext cx="3832800" cy="945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93 CuadroTexto"/>
          <p:cNvSpPr txBox="1"/>
          <p:nvPr/>
        </p:nvSpPr>
        <p:spPr>
          <a:xfrm>
            <a:off x="5379785" y="2858559"/>
            <a:ext cx="1502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100 CuadroTexto"/>
          <p:cNvSpPr txBox="1"/>
          <p:nvPr/>
        </p:nvSpPr>
        <p:spPr>
          <a:xfrm>
            <a:off x="7237733" y="2851630"/>
            <a:ext cx="1628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92 Rectángulo"/>
          <p:cNvSpPr/>
          <p:nvPr/>
        </p:nvSpPr>
        <p:spPr>
          <a:xfrm>
            <a:off x="161532" y="2843774"/>
            <a:ext cx="4924695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93 CuadroTexto"/>
          <p:cNvSpPr txBox="1"/>
          <p:nvPr/>
        </p:nvSpPr>
        <p:spPr>
          <a:xfrm>
            <a:off x="6448068" y="3854223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93 CuadroTexto"/>
          <p:cNvSpPr txBox="1"/>
          <p:nvPr/>
        </p:nvSpPr>
        <p:spPr>
          <a:xfrm>
            <a:off x="589786" y="4710950"/>
            <a:ext cx="4054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93 CuadroTexto"/>
          <p:cNvSpPr txBox="1"/>
          <p:nvPr/>
        </p:nvSpPr>
        <p:spPr>
          <a:xfrm>
            <a:off x="166401" y="5085865"/>
            <a:ext cx="4054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73</Words>
  <Application>Microsoft Office PowerPoint</Application>
  <PresentationFormat>Presentación en pantalla 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Verdana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66</cp:revision>
  <dcterms:created xsi:type="dcterms:W3CDTF">2014-10-19T04:59:10Z</dcterms:created>
  <dcterms:modified xsi:type="dcterms:W3CDTF">2015-11-20T01:48:56Z</dcterms:modified>
</cp:coreProperties>
</file>