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1" autoAdjust="0"/>
    <p:restoredTop sz="86475" autoAdjust="0"/>
  </p:normalViewPr>
  <p:slideViewPr>
    <p:cSldViewPr>
      <p:cViewPr varScale="1">
        <p:scale>
          <a:sx n="71" d="100"/>
          <a:sy n="71" d="100"/>
        </p:scale>
        <p:origin x="11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 – Reporte</a:t>
            </a:r>
            <a:r>
              <a:rPr lang="es-MX" sz="1000" b="1" baseline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por entidad federativa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33779"/>
              </p:ext>
            </p:extLst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95888"/>
              </p:ext>
            </p:extLst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85872"/>
              </p:ext>
            </p:extLst>
          </p:nvPr>
        </p:nvGraphicFramePr>
        <p:xfrm>
          <a:off x="291592" y="1989937"/>
          <a:ext cx="8568000" cy="4536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24000"/>
                <a:gridCol w="1224000"/>
                <a:gridCol w="1224000"/>
                <a:gridCol w="1224000"/>
                <a:gridCol w="1224000"/>
                <a:gridCol w="1224000"/>
                <a:gridCol w="1224000"/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190178" y="1700809"/>
            <a:ext cx="8820000" cy="4968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7812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635896" y="17028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4 Tabla"/>
          <p:cNvGraphicFramePr>
            <a:graphicFrameLocks noGrp="1"/>
          </p:cNvGraphicFramePr>
          <p:nvPr>
            <p:extLst/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/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91477"/>
              </p:ext>
            </p:extLst>
          </p:nvPr>
        </p:nvGraphicFramePr>
        <p:xfrm>
          <a:off x="291592" y="1989937"/>
          <a:ext cx="8568000" cy="4284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24000"/>
                <a:gridCol w="1224000"/>
                <a:gridCol w="1224000"/>
                <a:gridCol w="1224000"/>
                <a:gridCol w="1224000"/>
                <a:gridCol w="1224000"/>
                <a:gridCol w="1224000"/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Funcionarios Federales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Visitas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No. de Actividades</a:t>
                      </a:r>
                      <a:endParaRPr lang="es-MX" sz="900" dirty="0" smtClean="0">
                        <a:latin typeface="Arial Narrow" panose="020B060602020203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900" dirty="0" smtClean="0"/>
                        <a:t>Total</a:t>
                      </a:r>
                      <a:r>
                        <a:rPr lang="es-MX" sz="900" baseline="0" dirty="0" smtClean="0"/>
                        <a:t> de Municipios</a:t>
                      </a:r>
                      <a:endParaRPr lang="es-MX" sz="900" dirty="0" smtClean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Participantes Locales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 smtClean="0"/>
                        <a:t>Total</a:t>
                      </a:r>
                      <a:endParaRPr lang="es-MX" sz="9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00">
                <a:tc>
                  <a:txBody>
                    <a:bodyPr/>
                    <a:lstStyle/>
                    <a:p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MX" sz="800" dirty="0"/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2 Rectángulo"/>
          <p:cNvSpPr/>
          <p:nvPr/>
        </p:nvSpPr>
        <p:spPr>
          <a:xfrm>
            <a:off x="190178" y="1700809"/>
            <a:ext cx="8820000" cy="4968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3635896" y="781243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635896" y="17028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82312"/>
              </p:ext>
            </p:extLst>
          </p:nvPr>
        </p:nvGraphicFramePr>
        <p:xfrm>
          <a:off x="190178" y="1030194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88"/>
                <a:gridCol w="5919522"/>
              </a:tblGrid>
              <a:tr h="300412">
                <a:tc>
                  <a:txBody>
                    <a:bodyPr/>
                    <a:lstStyle/>
                    <a:p>
                      <a:endParaRPr lang="es-MX" sz="8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85067"/>
              </p:ext>
            </p:extLst>
          </p:nvPr>
        </p:nvGraphicFramePr>
        <p:xfrm>
          <a:off x="190178" y="1335016"/>
          <a:ext cx="8774310" cy="30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654"/>
                <a:gridCol w="3240360"/>
                <a:gridCol w="2664296"/>
              </a:tblGrid>
              <a:tr h="3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800" b="0" dirty="0" smtClean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54351"/>
              </p:ext>
            </p:extLst>
          </p:nvPr>
        </p:nvGraphicFramePr>
        <p:xfrm>
          <a:off x="4472880" y="2045528"/>
          <a:ext cx="4518000" cy="163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3176"/>
                <a:gridCol w="674824"/>
                <a:gridCol w="648000"/>
                <a:gridCol w="648000"/>
                <a:gridCol w="648000"/>
                <a:gridCol w="648000"/>
                <a:gridCol w="648000"/>
              </a:tblGrid>
              <a:tr h="234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Entrevista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Spot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Inserción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Artículo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Columna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 anchorCtr="1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T.V.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Radio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Internet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Periódico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Revistas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  <a:tr h="234000">
                <a:tc>
                  <a:txBody>
                    <a:bodyPr/>
                    <a:lstStyle/>
                    <a:p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37480"/>
              </p:ext>
            </p:extLst>
          </p:nvPr>
        </p:nvGraphicFramePr>
        <p:xfrm>
          <a:off x="251723" y="2394534"/>
          <a:ext cx="1987958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1427"/>
                <a:gridCol w="916531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graphicFrame>
        <p:nvGraphicFramePr>
          <p:cNvPr id="102" name="10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49786"/>
              </p:ext>
            </p:extLst>
          </p:nvPr>
        </p:nvGraphicFramePr>
        <p:xfrm>
          <a:off x="2303297" y="2397574"/>
          <a:ext cx="1989330" cy="115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5234"/>
                <a:gridCol w="864096"/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ESTADO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TOTAL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  <a:tr h="288000"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7" name="26 CuadroTexto"/>
          <p:cNvSpPr txBox="1"/>
          <p:nvPr/>
        </p:nvSpPr>
        <p:spPr>
          <a:xfrm>
            <a:off x="3635896" y="764704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Información General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190177" y="1984031"/>
            <a:ext cx="4164027" cy="1761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93 CuadroTexto"/>
          <p:cNvSpPr txBox="1"/>
          <p:nvPr/>
        </p:nvSpPr>
        <p:spPr>
          <a:xfrm>
            <a:off x="251723" y="2161212"/>
            <a:ext cx="198795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100 CuadroTexto"/>
          <p:cNvSpPr txBox="1"/>
          <p:nvPr/>
        </p:nvSpPr>
        <p:spPr>
          <a:xfrm>
            <a:off x="2303297" y="2164510"/>
            <a:ext cx="198933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Menor Capitalización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92 Rectángulo"/>
          <p:cNvSpPr/>
          <p:nvPr/>
        </p:nvSpPr>
        <p:spPr>
          <a:xfrm>
            <a:off x="4443656" y="1981513"/>
            <a:ext cx="4592839" cy="17644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93 CuadroTexto"/>
          <p:cNvSpPr txBox="1"/>
          <p:nvPr/>
        </p:nvSpPr>
        <p:spPr>
          <a:xfrm>
            <a:off x="4443656" y="3846608"/>
            <a:ext cx="459283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Actividades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93 CuadroTexto"/>
          <p:cNvSpPr txBox="1"/>
          <p:nvPr/>
        </p:nvSpPr>
        <p:spPr>
          <a:xfrm>
            <a:off x="98514" y="3851591"/>
            <a:ext cx="4255690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Problemática Sociopolítica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93 CuadroTexto"/>
          <p:cNvSpPr txBox="1"/>
          <p:nvPr/>
        </p:nvSpPr>
        <p:spPr>
          <a:xfrm>
            <a:off x="140378" y="4155701"/>
            <a:ext cx="42138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28 CuadroTexto"/>
          <p:cNvSpPr txBox="1"/>
          <p:nvPr/>
        </p:nvSpPr>
        <p:spPr>
          <a:xfrm>
            <a:off x="3632138" y="1705128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Resumen de Visitas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71</Words>
  <Application>Microsoft Office PowerPoint</Application>
  <PresentationFormat>Presentación en pantalla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Verdana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113</cp:revision>
  <dcterms:created xsi:type="dcterms:W3CDTF">2014-10-19T04:59:10Z</dcterms:created>
  <dcterms:modified xsi:type="dcterms:W3CDTF">2015-11-13T02:25:02Z</dcterms:modified>
</cp:coreProperties>
</file>