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091" y="908720"/>
            <a:ext cx="8712968" cy="1193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21690" y="2207790"/>
            <a:ext cx="8712968" cy="40324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5956"/>
              </p:ext>
            </p:extLst>
          </p:nvPr>
        </p:nvGraphicFramePr>
        <p:xfrm>
          <a:off x="251519" y="908721"/>
          <a:ext cx="8640961" cy="126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40"/>
                <a:gridCol w="1885133"/>
                <a:gridCol w="2232248"/>
                <a:gridCol w="2160240"/>
              </a:tblGrid>
              <a:tr h="314778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Información Básica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Geolocalización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Datos Electorales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</a:t>
                      </a:r>
                    </a:p>
                    <a:p>
                      <a:pPr algn="ct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5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Control Interno: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</a:t>
                      </a:r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79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Entidad: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33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44582" y="124015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50052" y="1542241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82" y="1848337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1240159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118495" y="15259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96293" y="184242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22650" y="1368487"/>
            <a:ext cx="2209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308304" y="1237437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52120" y="1842423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249567" y="152143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35895" y="238775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Registro de </a:t>
            </a:r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431"/>
              </p:ext>
            </p:extLst>
          </p:nvPr>
        </p:nvGraphicFramePr>
        <p:xfrm>
          <a:off x="260634" y="2916230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97616" y="3552806"/>
            <a:ext cx="145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59762" y="3983465"/>
            <a:ext cx="159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80656" y="3556480"/>
            <a:ext cx="2040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007013" y="3171746"/>
            <a:ext cx="143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Periódico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42551" y="3170605"/>
            <a:ext cx="15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71157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884368" y="353489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4885"/>
              </p:ext>
            </p:extLst>
          </p:nvPr>
        </p:nvGraphicFramePr>
        <p:xfrm>
          <a:off x="244585" y="4533588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108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62</cp:revision>
  <dcterms:created xsi:type="dcterms:W3CDTF">2014-10-19T04:59:10Z</dcterms:created>
  <dcterms:modified xsi:type="dcterms:W3CDTF">2015-10-24T13:53:43Z</dcterms:modified>
</cp:coreProperties>
</file>