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2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6091" y="908720"/>
            <a:ext cx="8712968" cy="11933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221690" y="2207790"/>
            <a:ext cx="8712968" cy="40324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5956"/>
              </p:ext>
            </p:extLst>
          </p:nvPr>
        </p:nvGraphicFramePr>
        <p:xfrm>
          <a:off x="251519" y="908721"/>
          <a:ext cx="8640961" cy="126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40"/>
                <a:gridCol w="1885133"/>
                <a:gridCol w="2232248"/>
                <a:gridCol w="2160240"/>
              </a:tblGrid>
              <a:tr h="314778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Información Básica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Geolocalización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Datos Electorales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Funcionario</a:t>
                      </a:r>
                    </a:p>
                    <a:p>
                      <a:pPr algn="ct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532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Control Interno: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Región: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</a:t>
                      </a:r>
                      <a:r>
                        <a:rPr lang="es-MX" sz="8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dtto</a:t>
                      </a: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electoral: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792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Entidad: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Cargo: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833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Fecha: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Municipio: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Partido Gobernante: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1544582" y="1240159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SEGOB_001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50052" y="1542241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SEGOB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44482" y="1848337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2015-10-28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131840" y="1240159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118495" y="1525985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CAMPECHE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196293" y="1842423"/>
            <a:ext cx="1140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Ramos Arizpe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522650" y="1368487"/>
            <a:ext cx="2209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II Distrito Electoral Federal de Aguascalientes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7308304" y="1237437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PEDRO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652120" y="1842423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PAN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7249567" y="152143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TESORERO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635895" y="2387753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Registro de </a:t>
            </a:r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Visitas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5431"/>
              </p:ext>
            </p:extLst>
          </p:nvPr>
        </p:nvGraphicFramePr>
        <p:xfrm>
          <a:off x="260634" y="2916230"/>
          <a:ext cx="8614384" cy="1533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2248"/>
                <a:gridCol w="2074944"/>
                <a:gridCol w="1885496"/>
                <a:gridCol w="2421696"/>
              </a:tblGrid>
              <a:tr h="267613"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Capitalización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3417"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Participante local destacado: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Problemática sociopolítica: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Tipo: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46369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 del 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Cantidad</a:t>
                      </a:r>
                      <a:r>
                        <a:rPr lang="es-MX" sz="8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Apariciones: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86794"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5957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Evidencia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19 CuadroTexto"/>
          <p:cNvSpPr txBox="1"/>
          <p:nvPr/>
        </p:nvSpPr>
        <p:spPr>
          <a:xfrm>
            <a:off x="797616" y="3552806"/>
            <a:ext cx="1452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Alvaro ruiz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59762" y="3983465"/>
            <a:ext cx="1590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presidente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480656" y="3556480"/>
            <a:ext cx="2040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ayuda al comercio local</a:t>
            </a: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007013" y="3171746"/>
            <a:ext cx="1437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Radio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742551" y="3170605"/>
            <a:ext cx="150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Spot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572000" y="3711574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la K buena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7884368" y="3534896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43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7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54885"/>
              </p:ext>
            </p:extLst>
          </p:nvPr>
        </p:nvGraphicFramePr>
        <p:xfrm>
          <a:off x="244585" y="4533588"/>
          <a:ext cx="8614384" cy="1533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2248"/>
                <a:gridCol w="2074944"/>
                <a:gridCol w="1885496"/>
                <a:gridCol w="2421696"/>
              </a:tblGrid>
              <a:tr h="267613"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Capitalización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3417"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Participante local destacado: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Problemática sociopolítica: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Tipo: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46369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 del 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Cantidad</a:t>
                      </a:r>
                      <a:r>
                        <a:rPr lang="es-MX" sz="8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Apariciones: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86794"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5957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Evidencia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108</Words>
  <Application>Microsoft Office PowerPoint</Application>
  <PresentationFormat>Presentación en pantalla (4:3)</PresentationFormat>
  <Paragraphs>54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62</cp:revision>
  <dcterms:created xsi:type="dcterms:W3CDTF">2014-10-19T04:59:10Z</dcterms:created>
  <dcterms:modified xsi:type="dcterms:W3CDTF">2015-10-24T13:53:43Z</dcterms:modified>
</cp:coreProperties>
</file>