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it-IT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lo stile del titolo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1D66632-717C-469C-B63C-991500B0361E}" type="datetimeFigureOut">
              <a:rPr lang="it-IT" smtClean="0"/>
              <a:t>08/04/2013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4E16F8BA-008C-4899-A000-90656DA4768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Clock </a:t>
            </a:r>
            <a:r>
              <a:rPr lang="it-IT" dirty="0" err="1" smtClean="0"/>
              <a:t>synchronization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smtClean="0"/>
              <a:t>Distributed Systems Project</a:t>
            </a:r>
          </a:p>
          <a:p>
            <a:r>
              <a:rPr lang="it-IT" dirty="0" smtClean="0"/>
              <a:t>AA 2012-2013</a:t>
            </a:r>
          </a:p>
          <a:p>
            <a:r>
              <a:rPr lang="it-IT" dirty="0" smtClean="0"/>
              <a:t>Dario </a:t>
            </a:r>
            <a:r>
              <a:rPr lang="it-IT" dirty="0" err="1" smtClean="0"/>
              <a:t>Brazzi</a:t>
            </a:r>
            <a:r>
              <a:rPr lang="it-IT" dirty="0" smtClean="0"/>
              <a:t>, Pegoraro Francesco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22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description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Implement </a:t>
            </a:r>
            <a:r>
              <a:rPr lang="en-US" dirty="0"/>
              <a:t>a clock synchronization primitive. Choose the strategy that you think best to synchronize the clock of a requesting machine against that of a reference (server) machine.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86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Cristian’s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Assumption</a:t>
            </a:r>
            <a:r>
              <a:rPr lang="it-IT" dirty="0" smtClean="0"/>
              <a:t>: network </a:t>
            </a:r>
            <a:r>
              <a:rPr lang="it-IT" dirty="0" err="1" smtClean="0"/>
              <a:t>traveling</a:t>
            </a:r>
            <a:r>
              <a:rPr lang="it-IT" dirty="0" smtClean="0"/>
              <a:t> time in the </a:t>
            </a:r>
            <a:r>
              <a:rPr lang="it-IT" dirty="0" err="1" smtClean="0"/>
              <a:t>two</a:t>
            </a:r>
            <a:r>
              <a:rPr lang="it-IT" dirty="0" smtClean="0"/>
              <a:t> ways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comparable</a:t>
            </a:r>
            <a:r>
              <a:rPr lang="it-IT" dirty="0" smtClean="0"/>
              <a:t>, </a:t>
            </a:r>
            <a:r>
              <a:rPr lang="it-IT" dirty="0" err="1" smtClean="0"/>
              <a:t>possibly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endParaRPr lang="it-IT" dirty="0"/>
          </a:p>
        </p:txBody>
      </p:sp>
      <p:pic>
        <p:nvPicPr>
          <p:cNvPr id="1026" name="Picture 2" descr="http://podcast.federica.unina.it/mini/img.php?src=/files/_docenti/russo-stefano/img/stefano-russo-4754-03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56992"/>
            <a:ext cx="6096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0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SyncServer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Can </a:t>
            </a:r>
            <a:r>
              <a:rPr lang="it-IT" dirty="0" err="1" smtClean="0"/>
              <a:t>run</a:t>
            </a:r>
            <a:r>
              <a:rPr lang="it-IT" dirty="0" smtClean="0"/>
              <a:t> on </a:t>
            </a:r>
            <a:r>
              <a:rPr lang="it-IT" dirty="0" err="1" smtClean="0"/>
              <a:t>any</a:t>
            </a:r>
            <a:r>
              <a:rPr lang="it-IT" dirty="0" smtClean="0"/>
              <a:t> java </a:t>
            </a:r>
            <a:r>
              <a:rPr lang="it-IT" dirty="0" err="1" smtClean="0"/>
              <a:t>device</a:t>
            </a:r>
            <a:endParaRPr lang="it-IT" dirty="0" smtClean="0"/>
          </a:p>
          <a:p>
            <a:r>
              <a:rPr lang="it-IT" dirty="0" err="1" smtClean="0"/>
              <a:t>Responds</a:t>
            </a:r>
            <a:r>
              <a:rPr lang="it-IT" dirty="0" smtClean="0"/>
              <a:t> to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r>
              <a:rPr lang="it-IT" dirty="0" smtClean="0"/>
              <a:t> with the </a:t>
            </a:r>
            <a:r>
              <a:rPr lang="it-IT" dirty="0" err="1" smtClean="0"/>
              <a:t>system’s</a:t>
            </a:r>
            <a:r>
              <a:rPr lang="it-IT" dirty="0" smtClean="0"/>
              <a:t> clock</a:t>
            </a:r>
          </a:p>
          <a:p>
            <a:r>
              <a:rPr lang="it-IT" dirty="0" smtClean="0"/>
              <a:t>Can be </a:t>
            </a:r>
            <a:r>
              <a:rPr lang="it-IT" dirty="0" err="1" smtClean="0"/>
              <a:t>configured</a:t>
            </a:r>
            <a:r>
              <a:rPr lang="it-IT" dirty="0" smtClean="0"/>
              <a:t> the </a:t>
            </a:r>
            <a:r>
              <a:rPr lang="it-IT" dirty="0" err="1" smtClean="0"/>
              <a:t>listening</a:t>
            </a:r>
            <a:r>
              <a:rPr lang="it-IT" dirty="0" smtClean="0"/>
              <a:t> </a:t>
            </a:r>
            <a:r>
              <a:rPr lang="it-IT" dirty="0" err="1" smtClean="0"/>
              <a:t>port</a:t>
            </a:r>
            <a:r>
              <a:rPr lang="it-IT" dirty="0" smtClean="0"/>
              <a:t> (default: 4444)</a:t>
            </a:r>
          </a:p>
          <a:p>
            <a:r>
              <a:rPr lang="it-IT" dirty="0" err="1" smtClean="0"/>
              <a:t>Running</a:t>
            </a:r>
            <a:r>
              <a:rPr lang="it-IT" dirty="0" smtClean="0"/>
              <a:t> on </a:t>
            </a:r>
            <a:r>
              <a:rPr lang="it-IT" dirty="0" err="1" smtClean="0"/>
              <a:t>Ubuntu</a:t>
            </a:r>
            <a:r>
              <a:rPr lang="it-IT" dirty="0" smtClean="0"/>
              <a:t> Server:</a:t>
            </a:r>
          </a:p>
          <a:p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077072"/>
            <a:ext cx="6019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SyncClient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Can </a:t>
            </a:r>
            <a:r>
              <a:rPr lang="it-IT" dirty="0" err="1" smtClean="0"/>
              <a:t>run</a:t>
            </a:r>
            <a:r>
              <a:rPr lang="it-IT" dirty="0" smtClean="0"/>
              <a:t> on </a:t>
            </a:r>
            <a:r>
              <a:rPr lang="it-IT" dirty="0" err="1" smtClean="0"/>
              <a:t>any</a:t>
            </a:r>
            <a:r>
              <a:rPr lang="it-IT" dirty="0" smtClean="0"/>
              <a:t> java </a:t>
            </a:r>
            <a:r>
              <a:rPr lang="it-IT" dirty="0" err="1" smtClean="0"/>
              <a:t>device</a:t>
            </a:r>
            <a:endParaRPr lang="it-IT" dirty="0" smtClean="0"/>
          </a:p>
          <a:p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paramenters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Server IP or DNS </a:t>
            </a:r>
            <a:r>
              <a:rPr lang="it-IT" dirty="0" err="1" smtClean="0"/>
              <a:t>Name</a:t>
            </a:r>
            <a:r>
              <a:rPr lang="it-IT" dirty="0" smtClean="0"/>
              <a:t> (default: </a:t>
            </a:r>
            <a:r>
              <a:rPr lang="it-IT" dirty="0" err="1" smtClean="0"/>
              <a:t>localhost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Server Port (default: 4444)</a:t>
            </a:r>
            <a:endParaRPr lang="it-IT" dirty="0"/>
          </a:p>
          <a:p>
            <a:r>
              <a:rPr lang="it-IT" dirty="0" err="1" smtClean="0"/>
              <a:t>Makes</a:t>
            </a:r>
            <a:r>
              <a:rPr lang="it-IT" dirty="0" smtClean="0"/>
              <a:t> a single </a:t>
            </a:r>
            <a:r>
              <a:rPr lang="it-IT" dirty="0" err="1" smtClean="0"/>
              <a:t>request</a:t>
            </a:r>
            <a:r>
              <a:rPr lang="it-IT" dirty="0" smtClean="0"/>
              <a:t> to the server and </a:t>
            </a:r>
            <a:r>
              <a:rPr lang="it-IT" dirty="0" err="1" smtClean="0"/>
              <a:t>displays</a:t>
            </a:r>
            <a:r>
              <a:rPr lang="it-IT" dirty="0" smtClean="0"/>
              <a:t> the </a:t>
            </a:r>
            <a:r>
              <a:rPr lang="it-IT" dirty="0" err="1" smtClean="0"/>
              <a:t>current</a:t>
            </a:r>
            <a:r>
              <a:rPr lang="it-IT" dirty="0" smtClean="0"/>
              <a:t> time </a:t>
            </a:r>
            <a:r>
              <a:rPr lang="it-IT" dirty="0" err="1" smtClean="0"/>
              <a:t>received</a:t>
            </a:r>
            <a:r>
              <a:rPr lang="it-IT" dirty="0" smtClean="0"/>
              <a:t> from the server in human format</a:t>
            </a:r>
          </a:p>
          <a:p>
            <a:r>
              <a:rPr lang="it-IT" dirty="0" err="1" smtClean="0"/>
              <a:t>Running</a:t>
            </a:r>
            <a:r>
              <a:rPr lang="it-IT" dirty="0" smtClean="0"/>
              <a:t> from a Windows </a:t>
            </a:r>
            <a:r>
              <a:rPr lang="it-IT" dirty="0" err="1" smtClean="0"/>
              <a:t>cmd</a:t>
            </a:r>
            <a:r>
              <a:rPr lang="it-IT" dirty="0" smtClean="0"/>
              <a:t> </a:t>
            </a:r>
            <a:r>
              <a:rPr lang="it-IT" dirty="0" err="1" smtClean="0"/>
              <a:t>prompt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4198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SyncServer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receiving</a:t>
            </a:r>
            <a:r>
              <a:rPr lang="it-IT" dirty="0" smtClean="0"/>
              <a:t> a </a:t>
            </a:r>
            <a:r>
              <a:rPr lang="it-IT" dirty="0" err="1" smtClean="0"/>
              <a:t>requst</a:t>
            </a:r>
            <a:r>
              <a:rPr lang="it-IT" dirty="0" smtClean="0"/>
              <a:t> from a client, </a:t>
            </a:r>
            <a:r>
              <a:rPr lang="it-IT" dirty="0" err="1" smtClean="0"/>
              <a:t>updates</a:t>
            </a:r>
            <a:r>
              <a:rPr lang="it-IT" dirty="0" smtClean="0"/>
              <a:t> the terminal with the information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connected</a:t>
            </a:r>
            <a:r>
              <a:rPr lang="it-IT" dirty="0" smtClean="0"/>
              <a:t> client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31" y="3140968"/>
            <a:ext cx="5362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5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SyncServer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Sto stop a server, just </a:t>
            </a:r>
            <a:r>
              <a:rPr lang="it-IT" dirty="0" err="1" smtClean="0"/>
              <a:t>type</a:t>
            </a:r>
            <a:r>
              <a:rPr lang="it-IT" dirty="0" smtClean="0"/>
              <a:t> in «stop»</a:t>
            </a:r>
          </a:p>
          <a:p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command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ignored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356992"/>
            <a:ext cx="60102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6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67</TotalTime>
  <Words>184</Words>
  <Application>Microsoft Office PowerPoint</Application>
  <PresentationFormat>Presentazione su schermo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Macro</vt:lpstr>
      <vt:lpstr>Clock synchronization</vt:lpstr>
      <vt:lpstr>Project description</vt:lpstr>
      <vt:lpstr>Cristian’s algorithm</vt:lpstr>
      <vt:lpstr>SyncServer</vt:lpstr>
      <vt:lpstr>SyncClient</vt:lpstr>
      <vt:lpstr>SyncServer</vt:lpstr>
      <vt:lpstr>SyncServer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synchronization</dc:title>
  <dc:creator>Francesco Pegoraro</dc:creator>
  <cp:lastModifiedBy>Francesco Pegoraro</cp:lastModifiedBy>
  <cp:revision>10</cp:revision>
  <dcterms:created xsi:type="dcterms:W3CDTF">2013-04-08T12:27:05Z</dcterms:created>
  <dcterms:modified xsi:type="dcterms:W3CDTF">2013-04-08T13:34:15Z</dcterms:modified>
</cp:coreProperties>
</file>