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78" r:id="rId3"/>
    <p:sldId id="265" r:id="rId4"/>
    <p:sldId id="268" r:id="rId5"/>
    <p:sldId id="270" r:id="rId6"/>
    <p:sldId id="280" r:id="rId7"/>
    <p:sldId id="271" r:id="rId8"/>
    <p:sldId id="273" r:id="rId9"/>
    <p:sldId id="272" r:id="rId10"/>
    <p:sldId id="274" r:id="rId11"/>
    <p:sldId id="275" r:id="rId12"/>
    <p:sldId id="284" r:id="rId13"/>
    <p:sldId id="281" r:id="rId14"/>
    <p:sldId id="282" r:id="rId15"/>
    <p:sldId id="283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0F9E-003E-45EA-8897-DB2F12AF7787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7AB4C-F78B-4250-AA81-86AFC143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8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D2551-68D1-4793-A7D7-D7422BCB2781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55BBC-83B3-4620-819C-401E448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1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5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7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55BBC-83B3-4620-819C-401E4483EE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ED8F-382D-4BD9-98FC-7B98016C4A5D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8E93-4083-4FC1-A425-4280488C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3"/>
            <a:ext cx="9144000" cy="1266448"/>
          </a:xfrm>
        </p:spPr>
        <p:txBody>
          <a:bodyPr>
            <a:noAutofit/>
          </a:bodyPr>
          <a:lstStyle/>
          <a:p>
            <a:r>
              <a:rPr lang="en-US" sz="4400" dirty="0" smtClean="0"/>
              <a:t>Avoiding Predatory Publishers</a:t>
            </a:r>
            <a:br>
              <a:rPr lang="en-US" sz="4400" dirty="0" smtClean="0"/>
            </a:br>
            <a:r>
              <a:rPr lang="en-US" sz="4400" dirty="0" smtClean="0"/>
              <a:t>Brian Quinn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0735"/>
            <a:ext cx="9224682" cy="388002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794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Check Name and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50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Scrutinize Journal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2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Google Scholar: Dumping Ground for Predatory 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1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Predatory Publishers Seek Book Authors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86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Predatory Book Publishers Operate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4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Predatory Book Publishing 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493"/>
            <a:ext cx="9144000" cy="1266448"/>
          </a:xfrm>
        </p:spPr>
        <p:txBody>
          <a:bodyPr>
            <a:noAutofit/>
          </a:bodyPr>
          <a:lstStyle/>
          <a:p>
            <a:r>
              <a:rPr lang="en-US" sz="4400" dirty="0" smtClean="0"/>
              <a:t>Check Beall’s List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0735"/>
            <a:ext cx="9224682" cy="388002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333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Criticisms of Beall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793" cy="15911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1524000" y="1183341"/>
            <a:ext cx="9224963" cy="4876147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+mj-lt"/>
              </a:rPr>
              <a:t>One critic says “new publishers may legitimately use aggressive marketing tactics to recruit authors, and they may have yet to polish their websites, and editorial board and peer review procedures.”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8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/>
          <a:lstStyle/>
          <a:p>
            <a:pPr algn="ctr"/>
            <a:r>
              <a:rPr lang="en-US" dirty="0" smtClean="0"/>
              <a:t>Beall’s </a:t>
            </a:r>
            <a:r>
              <a:rPr lang="en-US" dirty="0"/>
              <a:t>R</a:t>
            </a:r>
            <a:r>
              <a:rPr lang="en-US" dirty="0" smtClean="0"/>
              <a:t>esponse to the 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/>
          <a:lstStyle/>
          <a:p>
            <a:pPr algn="ctr"/>
            <a:r>
              <a:rPr lang="en-US" dirty="0" smtClean="0"/>
              <a:t>Check the Publisher’s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913"/>
            <a:ext cx="10515600" cy="1570615"/>
          </a:xfrm>
        </p:spPr>
        <p:txBody>
          <a:bodyPr/>
          <a:lstStyle/>
          <a:p>
            <a:pPr algn="ctr"/>
            <a:r>
              <a:rPr lang="en-US" dirty="0" smtClean="0"/>
              <a:t>Examine Journal Affiliations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4025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913"/>
            <a:ext cx="10515600" cy="1570615"/>
          </a:xfrm>
        </p:spPr>
        <p:txBody>
          <a:bodyPr/>
          <a:lstStyle/>
          <a:p>
            <a:pPr algn="ctr"/>
            <a:r>
              <a:rPr lang="en-US" dirty="0" smtClean="0"/>
              <a:t>Look at Journal Staffing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531"/>
            <a:ext cx="10515600" cy="3670431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75"/>
            <a:ext cx="10515600" cy="1129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Investigate the Journal’s Policies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7139"/>
            <a:ext cx="10515600" cy="351982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114</Words>
  <Application>Microsoft Office PowerPoint</Application>
  <PresentationFormat>Widescreen</PresentationFormat>
  <Paragraphs>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Avoiding Predatory Publishers Brian Quinn</vt:lpstr>
      <vt:lpstr>Check Beall’s List</vt:lpstr>
      <vt:lpstr>Criticisms of Beall</vt:lpstr>
      <vt:lpstr>PowerPoint Presentation</vt:lpstr>
      <vt:lpstr>Beall’s Response to the Criticism</vt:lpstr>
      <vt:lpstr>Check the Publisher’s Website</vt:lpstr>
      <vt:lpstr>Examine Journal Affiliations </vt:lpstr>
      <vt:lpstr>Look at Journal Staffing</vt:lpstr>
      <vt:lpstr>Investigate the Journal’s Policies and Procedures</vt:lpstr>
      <vt:lpstr>Check Name and Claims</vt:lpstr>
      <vt:lpstr>Scrutinize Journal Content</vt:lpstr>
      <vt:lpstr>Google Scholar: Dumping Ground for Predatory Publishers</vt:lpstr>
      <vt:lpstr>Predatory Publishers Seek Book Authors As Well</vt:lpstr>
      <vt:lpstr>How Predatory Book Publishers Operate</vt:lpstr>
      <vt:lpstr>Predatory Book Publishing Case Example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subscription model</dc:title>
  <dc:creator>Hufford, Jon</dc:creator>
  <cp:lastModifiedBy>Hufford, Jon</cp:lastModifiedBy>
  <cp:revision>82</cp:revision>
  <cp:lastPrinted>2014-11-19T17:06:21Z</cp:lastPrinted>
  <dcterms:created xsi:type="dcterms:W3CDTF">2014-11-04T21:37:54Z</dcterms:created>
  <dcterms:modified xsi:type="dcterms:W3CDTF">2016-01-22T17:57:59Z</dcterms:modified>
</cp:coreProperties>
</file>