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4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2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6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5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93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1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7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6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3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6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9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9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3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CD2893-674E-4467-B2F6-F1AA0EC2535E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4CB7-2A37-481D-A64C-7A8A8D0B6D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65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Real-time web en .NET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avec </a:t>
            </a:r>
            <a:r>
              <a:rPr lang="fr-FR" dirty="0" err="1"/>
              <a:t>SignalR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17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Actuellement utilisé par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Démo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endParaRPr lang="en-US" dirty="0" smtClean="0"/>
          </a:p>
          <a:p>
            <a:pPr lvl="1"/>
            <a:r>
              <a:rPr lang="en-US" dirty="0" smtClean="0"/>
              <a:t>http://shootr.signalr.net/ </a:t>
            </a:r>
          </a:p>
          <a:p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http://jabbr.net/</a:t>
            </a:r>
          </a:p>
          <a:p>
            <a:r>
              <a:rPr lang="en-US" dirty="0" err="1" smtClean="0"/>
              <a:t>ElmahR</a:t>
            </a:r>
            <a:r>
              <a:rPr lang="en-US" dirty="0" smtClean="0"/>
              <a:t> real time error notification dashboard</a:t>
            </a:r>
          </a:p>
          <a:p>
            <a:pPr lvl="1"/>
            <a:r>
              <a:rPr lang="en-US" dirty="0" smtClean="0"/>
              <a:t>http://elmahr.apphb.com</a:t>
            </a:r>
          </a:p>
          <a:p>
            <a:r>
              <a:rPr lang="en-US" dirty="0" smtClean="0"/>
              <a:t>HTML5/</a:t>
            </a:r>
            <a:r>
              <a:rPr lang="en-US" dirty="0" err="1" smtClean="0"/>
              <a:t>SignalR</a:t>
            </a:r>
            <a:r>
              <a:rPr lang="en-US" dirty="0" smtClean="0"/>
              <a:t>/.NET game server and engine</a:t>
            </a:r>
          </a:p>
          <a:p>
            <a:pPr lvl="1"/>
            <a:r>
              <a:rPr lang="en-US" dirty="0" smtClean="0"/>
              <a:t>https://bitbucket.org/eldernos/hurricanejs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plein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https://github.com/SignalR/SignalR/wiki/Projects-Using-SignalR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52928" cy="105156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Démo</a:t>
            </a:r>
            <a:endParaRPr lang="fr-FR" sz="4800" dirty="0"/>
          </a:p>
        </p:txBody>
      </p:sp>
      <p:pic>
        <p:nvPicPr>
          <p:cNvPr id="5" name="Picture 2" descr="G:\image\clipart\iz006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88840"/>
            <a:ext cx="3810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smtClean="0"/>
              <a:t>En savoir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Documentation officielle : </a:t>
            </a:r>
          </a:p>
          <a:p>
            <a:pPr lvl="1"/>
            <a:r>
              <a:rPr lang="fr-FR" dirty="0"/>
              <a:t>http://</a:t>
            </a:r>
            <a:r>
              <a:rPr lang="fr-FR" dirty="0" smtClean="0"/>
              <a:t>www.asp.net/signalr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Les fonctionnalités :</a:t>
            </a:r>
          </a:p>
          <a:p>
            <a:pPr lvl="1"/>
            <a:r>
              <a:rPr lang="fr-FR" dirty="0" smtClean="0"/>
              <a:t>Pipes : les filtres Asp.NET pour </a:t>
            </a:r>
            <a:r>
              <a:rPr lang="fr-FR" dirty="0" err="1" smtClean="0"/>
              <a:t>SignalR</a:t>
            </a:r>
            <a:endParaRPr lang="fr-FR" dirty="0" smtClean="0"/>
          </a:p>
          <a:p>
            <a:pPr lvl="1"/>
            <a:r>
              <a:rPr lang="fr-FR" dirty="0" smtClean="0"/>
              <a:t>Support de l’authentification Asp.NET</a:t>
            </a:r>
          </a:p>
          <a:p>
            <a:pPr lvl="1"/>
            <a:r>
              <a:rPr lang="fr-FR" dirty="0" err="1" smtClean="0"/>
              <a:t>Scaling</a:t>
            </a:r>
            <a:r>
              <a:rPr lang="fr-FR" dirty="0" smtClean="0"/>
              <a:t> : Azure Service Bus, Redis, </a:t>
            </a:r>
            <a:r>
              <a:rPr lang="fr-FR" dirty="0" err="1" smtClean="0"/>
              <a:t>SqlServer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orent PEL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63012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3419872" y="1633949"/>
            <a:ext cx="469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Florent PELLET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Développeur </a:t>
            </a:r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&amp; Architecte .Net Freelance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Twitter : 	@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florentpellet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57773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CARA – </a:t>
            </a:r>
            <a:r>
              <a:rPr lang="fr-FR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Coding</a:t>
            </a:r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dojo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://devlyon.fr/img/logoDevLy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63337"/>
            <a:ext cx="24288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yontechhub.org/imgs/CA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4" y="4665399"/>
            <a:ext cx="1187286" cy="113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User Group Ly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00" y="4663337"/>
            <a:ext cx="1800200" cy="11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du temps réel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Dashboards</a:t>
            </a:r>
            <a:r>
              <a:rPr lang="fr-FR" dirty="0" smtClean="0"/>
              <a:t> / monitoring</a:t>
            </a:r>
          </a:p>
          <a:p>
            <a:r>
              <a:rPr lang="fr-FR" dirty="0" smtClean="0"/>
              <a:t>Outils Collaboratifs</a:t>
            </a:r>
          </a:p>
          <a:p>
            <a:r>
              <a:rPr lang="fr-FR" dirty="0" smtClean="0"/>
              <a:t>Etat d’un long traitement</a:t>
            </a:r>
          </a:p>
          <a:p>
            <a:r>
              <a:rPr lang="fr-FR" dirty="0" smtClean="0"/>
              <a:t>Formulaires et notifications en temps réel</a:t>
            </a:r>
          </a:p>
          <a:p>
            <a:r>
              <a:rPr lang="fr-FR" dirty="0" smtClean="0"/>
              <a:t>Jeux</a:t>
            </a:r>
          </a:p>
          <a:p>
            <a:r>
              <a:rPr lang="fr-FR" dirty="0" smtClean="0"/>
              <a:t>Suivi des résultats</a:t>
            </a:r>
          </a:p>
          <a:p>
            <a:r>
              <a:rPr lang="fr-FR" dirty="0" smtClean="0"/>
              <a:t>Analyses des utilisateurs...</a:t>
            </a:r>
          </a:p>
          <a:p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protocoles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Periodic</a:t>
            </a:r>
            <a:r>
              <a:rPr lang="fr-FR" dirty="0" smtClean="0"/>
              <a:t> polling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Server Sent Events 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endParaRPr lang="fr-FR" dirty="0" smtClean="0"/>
          </a:p>
          <a:p>
            <a:pPr algn="r"/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solutions choisies par </a:t>
            </a:r>
            <a:r>
              <a:rPr lang="fr-FR" dirty="0" err="1" smtClean="0"/>
              <a:t>SignalR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trike="sngStrike" dirty="0" err="1" smtClean="0"/>
              <a:t>Periodic</a:t>
            </a:r>
            <a:r>
              <a:rPr lang="fr-FR" strike="sngStrike" dirty="0" smtClean="0"/>
              <a:t> polling</a:t>
            </a:r>
          </a:p>
          <a:p>
            <a:endParaRPr lang="fr-FR" dirty="0" smtClean="0"/>
          </a:p>
          <a:p>
            <a:r>
              <a:rPr lang="fr-FR" dirty="0" err="1" smtClean="0"/>
              <a:t>WebSockets</a:t>
            </a:r>
            <a:r>
              <a:rPr lang="fr-FR" dirty="0" smtClean="0"/>
              <a:t> </a:t>
            </a:r>
            <a:r>
              <a:rPr lang="fr-FR" sz="2200" dirty="0" smtClean="0"/>
              <a:t>(full-duplex)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Server Sent Events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EventSource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Comet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/ </a:t>
            </a:r>
            <a:r>
              <a:rPr lang="fr-FR" dirty="0" err="1" smtClean="0"/>
              <a:t>Forever</a:t>
            </a:r>
            <a:r>
              <a:rPr lang="fr-FR" dirty="0" smtClean="0"/>
              <a:t>-frame</a:t>
            </a:r>
          </a:p>
          <a:p>
            <a:endParaRPr lang="fr-FR" dirty="0" smtClean="0"/>
          </a:p>
          <a:p>
            <a:r>
              <a:rPr lang="fr-FR" dirty="0" smtClean="0"/>
              <a:t>Long polling</a:t>
            </a:r>
          </a:p>
          <a:p>
            <a:pPr algn="r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012160" y="4437112"/>
            <a:ext cx="25922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2348880"/>
            <a:ext cx="3600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Dans le meilleur des mondes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3356992"/>
            <a:ext cx="3096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Sauf IE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6216" y="5445224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Sinon …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err="1" smtClean="0"/>
              <a:t>fonctionnent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ASP.net 4.5 sur </a:t>
            </a:r>
            <a:r>
              <a:rPr lang="fr-FR" dirty="0" err="1" smtClean="0"/>
              <a:t>windows</a:t>
            </a:r>
            <a:r>
              <a:rPr lang="fr-FR" dirty="0" smtClean="0"/>
              <a:t> server 2012</a:t>
            </a:r>
          </a:p>
          <a:p>
            <a:endParaRPr lang="fr-FR" dirty="0" smtClean="0"/>
          </a:p>
          <a:p>
            <a:r>
              <a:rPr lang="fr-FR" dirty="0" smtClean="0"/>
              <a:t>IE10 ou dernière version chrome, ff, safari</a:t>
            </a:r>
          </a:p>
          <a:p>
            <a:endParaRPr lang="fr-FR" dirty="0" smtClean="0"/>
          </a:p>
          <a:p>
            <a:r>
              <a:rPr lang="fr-FR" dirty="0" err="1" smtClean="0"/>
              <a:t>Load</a:t>
            </a:r>
            <a:r>
              <a:rPr lang="fr-FR" dirty="0" smtClean="0"/>
              <a:t> balancer / </a:t>
            </a:r>
          </a:p>
          <a:p>
            <a:pPr>
              <a:buNone/>
            </a:pPr>
            <a:r>
              <a:rPr lang="fr-FR" dirty="0" smtClean="0"/>
              <a:t>reverse proxy compatible</a:t>
            </a:r>
          </a:p>
          <a:p>
            <a:endParaRPr lang="fr-FR" dirty="0" smtClean="0"/>
          </a:p>
          <a:p>
            <a:r>
              <a:rPr lang="fr-FR" dirty="0" smtClean="0"/>
              <a:t>Client proxy server / </a:t>
            </a:r>
          </a:p>
          <a:p>
            <a:pPr>
              <a:buNone/>
            </a:pPr>
            <a:r>
              <a:rPr lang="fr-FR" dirty="0" smtClean="0"/>
              <a:t>NAT compatible</a:t>
            </a:r>
          </a:p>
          <a:p>
            <a:endParaRPr lang="fr-FR" dirty="0" smtClean="0"/>
          </a:p>
          <a:p>
            <a:r>
              <a:rPr lang="fr-FR" dirty="0" smtClean="0"/>
              <a:t>Tout doit être compatible entre le client et le serveur</a:t>
            </a:r>
          </a:p>
        </p:txBody>
      </p:sp>
      <p:pic>
        <p:nvPicPr>
          <p:cNvPr id="4" name="Picture 2" descr="G:\image\clipart\iz006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140968"/>
            <a:ext cx="27057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à la rescousse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Négociation automatique du protocole</a:t>
            </a:r>
          </a:p>
          <a:p>
            <a:endParaRPr lang="fr-FR" dirty="0" smtClean="0"/>
          </a:p>
          <a:p>
            <a:r>
              <a:rPr lang="fr-FR" dirty="0" smtClean="0"/>
              <a:t>Deux niveaux d'abstractions</a:t>
            </a:r>
          </a:p>
          <a:p>
            <a:pPr lvl="1"/>
            <a:r>
              <a:rPr lang="fr-FR" dirty="0" smtClean="0"/>
              <a:t>Persistance connexion</a:t>
            </a:r>
          </a:p>
          <a:p>
            <a:pPr lvl="1"/>
            <a:r>
              <a:rPr lang="fr-FR" dirty="0" smtClean="0"/>
              <a:t>Hub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cross-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sz="2000" dirty="0" smtClean="0"/>
              <a:t>	(JSONP ou CORS)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Scalabilité</a:t>
            </a:r>
            <a:r>
              <a:rPr lang="fr-FR" dirty="0" smtClean="0"/>
              <a:t> </a:t>
            </a:r>
            <a:r>
              <a:rPr lang="fr-FR" sz="2000" dirty="0" smtClean="0"/>
              <a:t>(Redis, Azure Service Bus, </a:t>
            </a:r>
            <a:r>
              <a:rPr lang="fr-FR" sz="2000" dirty="0" err="1" smtClean="0"/>
              <a:t>SqlServer</a:t>
            </a:r>
            <a:r>
              <a:rPr lang="fr-FR" sz="2000" dirty="0" smtClean="0"/>
              <a:t>)</a:t>
            </a:r>
          </a:p>
          <a:p>
            <a:endParaRPr lang="fr-FR" sz="2000" dirty="0" smtClean="0"/>
          </a:p>
          <a:p>
            <a:r>
              <a:rPr lang="fr-FR" dirty="0" smtClean="0"/>
              <a:t>Gestion de groupes</a:t>
            </a:r>
          </a:p>
          <a:p>
            <a:endParaRPr lang="fr-FR" dirty="0" smtClean="0"/>
          </a:p>
        </p:txBody>
      </p:sp>
      <p:pic>
        <p:nvPicPr>
          <p:cNvPr id="1026" name="Picture 2" descr="F:\SignalR\SignalR-RC2-Real-time-web-apps-campusMV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708920"/>
            <a:ext cx="3716047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Plus </a:t>
            </a:r>
            <a:r>
              <a:rPr lang="fr-FR" dirty="0" smtClean="0"/>
              <a:t>4 </a:t>
            </a:r>
            <a:r>
              <a:rPr lang="fr-FR" dirty="0" smtClean="0"/>
              <a:t>ans d’existence</a:t>
            </a:r>
          </a:p>
          <a:p>
            <a:endParaRPr lang="fr-FR" dirty="0" smtClean="0"/>
          </a:p>
          <a:p>
            <a:r>
              <a:rPr lang="fr-FR" dirty="0" smtClean="0"/>
              <a:t>Brique officielle Asp.NET</a:t>
            </a:r>
          </a:p>
          <a:p>
            <a:endParaRPr lang="fr-FR" dirty="0" smtClean="0"/>
          </a:p>
          <a:p>
            <a:r>
              <a:rPr lang="fr-FR" dirty="0" err="1" smtClean="0"/>
              <a:t>Opensource</a:t>
            </a:r>
            <a:r>
              <a:rPr lang="fr-FR" dirty="0" smtClean="0"/>
              <a:t> (sur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/>
          </a:bodyPr>
          <a:lstStyle/>
          <a:p>
            <a:r>
              <a:rPr lang="fr-FR" dirty="0" err="1" smtClean="0"/>
              <a:t>SignalR</a:t>
            </a:r>
            <a:r>
              <a:rPr lang="fr-FR" dirty="0" smtClean="0"/>
              <a:t> sur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Serveur</a:t>
            </a:r>
          </a:p>
          <a:p>
            <a:pPr lvl="1"/>
            <a:r>
              <a:rPr lang="fr-FR" dirty="0" err="1" smtClean="0"/>
              <a:t>Asp.Net</a:t>
            </a:r>
            <a:endParaRPr lang="fr-FR" dirty="0" smtClean="0"/>
          </a:p>
          <a:p>
            <a:pPr lvl="1"/>
            <a:r>
              <a:rPr lang="fr-FR" dirty="0" err="1" smtClean="0"/>
              <a:t>Owin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Client</a:t>
            </a:r>
          </a:p>
          <a:p>
            <a:pPr lvl="1"/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.Net &gt;= 3.5</a:t>
            </a:r>
          </a:p>
          <a:p>
            <a:pPr lvl="1"/>
            <a:r>
              <a:rPr lang="fr-FR" dirty="0" err="1" smtClean="0"/>
              <a:t>Silverlight</a:t>
            </a:r>
            <a:r>
              <a:rPr lang="fr-FR" dirty="0" smtClean="0"/>
              <a:t> 5</a:t>
            </a:r>
          </a:p>
          <a:p>
            <a:pPr lvl="1"/>
            <a:r>
              <a:rPr lang="fr-FR" dirty="0" smtClean="0"/>
              <a:t>Windows RT</a:t>
            </a:r>
          </a:p>
          <a:p>
            <a:pPr lvl="1"/>
            <a:r>
              <a:rPr lang="fr-FR" dirty="0" smtClean="0"/>
              <a:t>Windows phone 7/8</a:t>
            </a:r>
          </a:p>
          <a:p>
            <a:pPr lvl="1"/>
            <a:r>
              <a:rPr lang="fr-FR" dirty="0" err="1" smtClean="0"/>
              <a:t>Xamarin</a:t>
            </a:r>
            <a:r>
              <a:rPr lang="fr-FR" dirty="0" smtClean="0"/>
              <a:t> (IOS, Android)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232</Words>
  <Application>Microsoft Office PowerPoint</Application>
  <PresentationFormat>Affichage à l'écran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</vt:lpstr>
      <vt:lpstr>Wingdings 3</vt:lpstr>
      <vt:lpstr>Ion</vt:lpstr>
      <vt:lpstr>Real-time web en .NET  avec SignalR</vt:lpstr>
      <vt:lpstr>Présentation PowerPoint</vt:lpstr>
      <vt:lpstr>Pourquoi du temps réel ?</vt:lpstr>
      <vt:lpstr>Les protocoles</vt:lpstr>
      <vt:lpstr>Les solutions choisies par SignalR</vt:lpstr>
      <vt:lpstr>Websockets fonctionnent si :</vt:lpstr>
      <vt:lpstr>SignalR à la rescousse</vt:lpstr>
      <vt:lpstr>SignalR</vt:lpstr>
      <vt:lpstr>SignalR sur :</vt:lpstr>
      <vt:lpstr>Actuellement utilisé par :</vt:lpstr>
      <vt:lpstr>Démo</vt:lpstr>
      <vt:lpstr>En savoir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web en .NET avec SignalR</dc:title>
  <dc:creator>Florent</dc:creator>
  <cp:lastModifiedBy>Florent PELLET</cp:lastModifiedBy>
  <cp:revision>21</cp:revision>
  <dcterms:created xsi:type="dcterms:W3CDTF">2013-02-24T14:48:50Z</dcterms:created>
  <dcterms:modified xsi:type="dcterms:W3CDTF">2015-10-06T16:23:38Z</dcterms:modified>
</cp:coreProperties>
</file>