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7EEC99-EADE-496D-9FB5-997DA72FF808}" type="datetimeFigureOut">
              <a:rPr lang="fr-FR" smtClean="0"/>
              <a:pPr/>
              <a:t>05/03/2013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8032" y="76470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Single Page </a:t>
            </a:r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Application, </a:t>
            </a:r>
            <a:b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fr-FR" sz="2800" dirty="0" smtClean="0">
                <a:effectLst/>
              </a:rPr>
              <a:t>avec </a:t>
            </a:r>
            <a:r>
              <a:rPr lang="fr-FR" sz="2800" dirty="0" err="1" smtClean="0">
                <a:effectLst/>
              </a:rPr>
              <a:t>KnockoutJS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Albata\Desktop\LyonJs\4749053547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77072"/>
            <a:ext cx="1905000" cy="1905000"/>
          </a:xfrm>
          <a:prstGeom prst="rect">
            <a:avLst/>
          </a:prstGeom>
          <a:noFill/>
        </p:spPr>
      </p:pic>
      <p:pic>
        <p:nvPicPr>
          <p:cNvPr id="1027" name="Picture 3" descr="C:\Users\Albata\Desktop\LyonJs\logo-epite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653136"/>
            <a:ext cx="1771650" cy="72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Des problèmes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fr-FR" dirty="0" smtClean="0"/>
              <a:t>Historique &amp; </a:t>
            </a:r>
            <a:r>
              <a:rPr lang="fr-FR" dirty="0" err="1" smtClean="0"/>
              <a:t>Workflow</a:t>
            </a:r>
            <a:r>
              <a:rPr lang="fr-FR" dirty="0" smtClean="0"/>
              <a:t> des </a:t>
            </a:r>
            <a:r>
              <a:rPr lang="fr-FR" dirty="0" err="1" smtClean="0"/>
              <a:t>urls</a:t>
            </a:r>
            <a:endParaRPr lang="fr-FR" dirty="0" smtClean="0"/>
          </a:p>
          <a:p>
            <a:pPr lvl="1"/>
            <a:r>
              <a:rPr lang="fr-FR" dirty="0" smtClean="0"/>
              <a:t>Html 5 / </a:t>
            </a:r>
            <a:r>
              <a:rPr lang="fr-FR" dirty="0" err="1" smtClean="0"/>
              <a:t>Sammyjs</a:t>
            </a:r>
            <a:r>
              <a:rPr lang="fr-FR" dirty="0" smtClean="0"/>
              <a:t> / History.js</a:t>
            </a:r>
          </a:p>
          <a:p>
            <a:endParaRPr lang="fr-FR" dirty="0" smtClean="0"/>
          </a:p>
          <a:p>
            <a:r>
              <a:rPr lang="fr-FR" dirty="0" smtClean="0"/>
              <a:t>SEO</a:t>
            </a:r>
          </a:p>
          <a:p>
            <a:pPr lvl="1"/>
            <a:r>
              <a:rPr lang="fr-FR" dirty="0" err="1" smtClean="0"/>
              <a:t>PhantomJS</a:t>
            </a:r>
            <a:r>
              <a:rPr lang="fr-FR" dirty="0" smtClean="0"/>
              <a:t> </a:t>
            </a:r>
            <a:r>
              <a:rPr lang="fr-FR" dirty="0" smtClean="0"/>
              <a:t>/ {{</a:t>
            </a:r>
            <a:r>
              <a:rPr lang="fr-FR" dirty="0" err="1" smtClean="0"/>
              <a:t>Mustache</a:t>
            </a:r>
            <a:r>
              <a:rPr lang="fr-FR" dirty="0" smtClean="0"/>
              <a:t>}}</a:t>
            </a:r>
          </a:p>
          <a:p>
            <a:endParaRPr lang="fr-FR" dirty="0" smtClean="0"/>
          </a:p>
          <a:p>
            <a:r>
              <a:rPr lang="fr-FR" dirty="0" smtClean="0"/>
              <a:t>Synchronisation VM</a:t>
            </a:r>
          </a:p>
          <a:p>
            <a:pPr lvl="1"/>
            <a:r>
              <a:rPr lang="fr-FR" dirty="0" smtClean="0"/>
              <a:t>Node.js / T4</a:t>
            </a:r>
            <a:endParaRPr lang="fr-FR" dirty="0"/>
          </a:p>
        </p:txBody>
      </p:sp>
      <p:pic>
        <p:nvPicPr>
          <p:cNvPr id="96258" name="Picture 2" descr="G:\image\clipart\izs0021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472" y="3935685"/>
            <a:ext cx="3810000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Aller plus loin avec KO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http://knockoutjs.com</a:t>
            </a:r>
          </a:p>
          <a:p>
            <a:r>
              <a:rPr lang="fr-FR" dirty="0" smtClean="0"/>
              <a:t>http://www.knockmeout.net</a:t>
            </a:r>
          </a:p>
          <a:p>
            <a:endParaRPr lang="fr-FR" dirty="0" smtClean="0"/>
          </a:p>
          <a:p>
            <a:r>
              <a:rPr lang="fr-FR" dirty="0" smtClean="0"/>
              <a:t>https://github.com/CodeSeven/KoLite</a:t>
            </a:r>
          </a:p>
          <a:p>
            <a:r>
              <a:rPr lang="fr-FR" dirty="0" smtClean="0"/>
              <a:t>https://github.com/ericmbarnard/Knockout-Validation</a:t>
            </a:r>
          </a:p>
          <a:p>
            <a:r>
              <a:rPr lang="fr-FR" dirty="0" smtClean="0"/>
              <a:t>http://ericmbarnard.github.com/KoGrid/#/examples </a:t>
            </a:r>
          </a:p>
          <a:p>
            <a:r>
              <a:rPr lang="fr-FR" dirty="0" smtClean="0"/>
              <a:t>https://github.com/madcapnmckay/Knockout-UI</a:t>
            </a:r>
          </a:p>
          <a:p>
            <a:endParaRPr lang="fr-FR" dirty="0" smtClean="0"/>
          </a:p>
          <a:p>
            <a:pPr lvl="1"/>
            <a:r>
              <a:rPr lang="fr-FR" sz="2200" dirty="0" smtClean="0"/>
              <a:t>Custom </a:t>
            </a:r>
            <a:r>
              <a:rPr lang="fr-FR" sz="2200" dirty="0" err="1" smtClean="0"/>
              <a:t>bindingHandlers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ko.utils.compareArrays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ko.utils.arrayMap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ko.utils.arrayForEach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ko.utils.arrayFilter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ko.utils.arrayFirst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ko.utils.arrayGetDistinctValues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ko.toJSON</a:t>
            </a:r>
            <a:endParaRPr lang="fr-FR" sz="2200" dirty="0" smtClean="0"/>
          </a:p>
          <a:p>
            <a:endParaRPr lang="fr-FR" dirty="0"/>
          </a:p>
        </p:txBody>
      </p:sp>
      <p:pic>
        <p:nvPicPr>
          <p:cNvPr id="97282" name="Picture 2" descr="G:\image\clipart\iz151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789040"/>
            <a:ext cx="120015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Et le SPA en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183880" cy="4475984"/>
          </a:xfrm>
        </p:spPr>
        <p:txBody>
          <a:bodyPr>
            <a:normAutofit/>
          </a:bodyPr>
          <a:lstStyle/>
          <a:p>
            <a:r>
              <a:rPr lang="fr-FR" dirty="0" err="1" smtClean="0"/>
              <a:t>Vanilla</a:t>
            </a:r>
            <a:r>
              <a:rPr lang="fr-FR" dirty="0" smtClean="0"/>
              <a:t> JS</a:t>
            </a:r>
          </a:p>
          <a:p>
            <a:r>
              <a:rPr lang="fr-FR" dirty="0" err="1" smtClean="0"/>
              <a:t>RequireJS</a:t>
            </a:r>
            <a:endParaRPr lang="fr-FR" dirty="0" smtClean="0"/>
          </a:p>
          <a:p>
            <a:r>
              <a:rPr lang="fr-FR" dirty="0" err="1" smtClean="0"/>
              <a:t>Sammyjs</a:t>
            </a:r>
            <a:endParaRPr lang="fr-FR" dirty="0" smtClean="0"/>
          </a:p>
          <a:p>
            <a:r>
              <a:rPr lang="fr-FR" dirty="0" err="1" smtClean="0"/>
              <a:t>Underscorejs</a:t>
            </a:r>
            <a:endParaRPr lang="fr-FR" dirty="0" smtClean="0"/>
          </a:p>
          <a:p>
            <a:r>
              <a:rPr lang="fr-FR" dirty="0" err="1" smtClean="0"/>
              <a:t>Qunit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http://todomvc.com/</a:t>
            </a:r>
          </a:p>
          <a:p>
            <a:endParaRPr lang="fr-FR" dirty="0" smtClean="0"/>
          </a:p>
          <a:p>
            <a:pPr algn="r">
              <a:buNone/>
            </a:pPr>
            <a:r>
              <a:rPr lang="fr-FR" sz="2000" dirty="0" err="1" smtClean="0"/>
              <a:t>TypeScript</a:t>
            </a:r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183880" cy="1051560"/>
          </a:xfrm>
        </p:spPr>
        <p:txBody>
          <a:bodyPr/>
          <a:lstStyle/>
          <a:p>
            <a:pPr algn="ctr"/>
            <a:r>
              <a:rPr lang="fr-FR" sz="6000" dirty="0" smtClean="0"/>
              <a:t>Des questions ?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555776" y="191683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Membre de </a:t>
            </a:r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DevLyon</a:t>
            </a:r>
            <a:endParaRPr lang="fr-FR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&amp; Architecte .Net Freelance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27784" y="400506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@</a:t>
            </a:r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Blog : 	   wittycoding.com</a:t>
            </a: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:      florentpellet.fr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576" y="116632"/>
            <a:ext cx="8183880" cy="1051560"/>
          </a:xfrm>
        </p:spPr>
        <p:txBody>
          <a:bodyPr/>
          <a:lstStyle/>
          <a:p>
            <a:r>
              <a:rPr lang="fr-FR" dirty="0" smtClean="0"/>
              <a:t>Pourquoi le SPA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68760"/>
            <a:ext cx="8183880" cy="4187952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Parce qu’Internet ce n’est plus </a:t>
            </a:r>
            <a:r>
              <a:rPr lang="fr-FR" sz="2000" dirty="0" smtClean="0"/>
              <a:t>que</a:t>
            </a:r>
            <a:r>
              <a:rPr lang="fr-FR" dirty="0" smtClean="0"/>
              <a:t> ça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9090" name="Picture 2" descr="C:\Users\albata\Desktop\microsoft.c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976664" cy="48951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L’utilisateur est roi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/>
          <a:lstStyle/>
          <a:p>
            <a:r>
              <a:rPr lang="fr-FR" dirty="0" smtClean="0"/>
              <a:t>La fin de la succession de page web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Performance</a:t>
            </a:r>
          </a:p>
          <a:p>
            <a:r>
              <a:rPr lang="fr-FR" dirty="0" smtClean="0"/>
              <a:t>Immersion</a:t>
            </a:r>
          </a:p>
          <a:p>
            <a:r>
              <a:rPr lang="fr-FR" dirty="0" smtClean="0"/>
              <a:t>Ergonomie</a:t>
            </a:r>
          </a:p>
          <a:p>
            <a:r>
              <a:rPr lang="fr-FR" dirty="0" smtClean="0"/>
              <a:t>Tolérance aux déconnexions</a:t>
            </a:r>
            <a:endParaRPr lang="fr-FR" dirty="0"/>
          </a:p>
        </p:txBody>
      </p:sp>
      <p:pic>
        <p:nvPicPr>
          <p:cNvPr id="92161" name="Picture 1" descr="G:\image\clipart\izs0021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564904"/>
            <a:ext cx="2500591" cy="24505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Mais pas seulement…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536504"/>
          </a:xfrm>
        </p:spPr>
        <p:txBody>
          <a:bodyPr>
            <a:normAutofit/>
          </a:bodyPr>
          <a:lstStyle/>
          <a:p>
            <a:r>
              <a:rPr lang="fr-FR" dirty="0" smtClean="0"/>
              <a:t>SPA !== Ajax</a:t>
            </a:r>
          </a:p>
          <a:p>
            <a:endParaRPr lang="fr-FR" dirty="0" smtClean="0"/>
          </a:p>
          <a:p>
            <a:r>
              <a:rPr lang="fr-FR" dirty="0" smtClean="0"/>
              <a:t>Une couche de données</a:t>
            </a:r>
          </a:p>
          <a:p>
            <a:r>
              <a:rPr lang="fr-FR" dirty="0" smtClean="0"/>
              <a:t>Répartition des rôles (vues, modèles et serveurs) </a:t>
            </a:r>
          </a:p>
          <a:p>
            <a:r>
              <a:rPr lang="fr-FR" dirty="0" smtClean="0"/>
              <a:t>La fin du règne du plat de spaghettis </a:t>
            </a:r>
            <a:r>
              <a:rPr lang="fr-FR" dirty="0" err="1" smtClean="0"/>
              <a:t>jQuery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… Une architecture en somme.</a:t>
            </a:r>
          </a:p>
          <a:p>
            <a:endParaRPr lang="fr-FR" dirty="0"/>
          </a:p>
        </p:txBody>
      </p:sp>
      <p:pic>
        <p:nvPicPr>
          <p:cNvPr id="91138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4717" y="332656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r>
              <a:rPr lang="fr-FR" dirty="0" smtClean="0"/>
              <a:t>MVVM</a:t>
            </a:r>
            <a:endParaRPr lang="fr-FR" dirty="0"/>
          </a:p>
        </p:txBody>
      </p:sp>
      <p:sp>
        <p:nvSpPr>
          <p:cNvPr id="90114" name="AutoShape 2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6" name="AutoShape 4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8" name="AutoShape 6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0120" name="Picture 8" descr="C:\Users\albata\Desktop\MVVM_Rel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832648" cy="4243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1051560"/>
          </a:xfrm>
        </p:spPr>
        <p:txBody>
          <a:bodyPr/>
          <a:lstStyle/>
          <a:p>
            <a:r>
              <a:rPr lang="fr-FR" dirty="0" err="1" smtClean="0"/>
              <a:t>KnockoutJS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187952"/>
          </a:xfrm>
        </p:spPr>
        <p:txBody>
          <a:bodyPr/>
          <a:lstStyle/>
          <a:p>
            <a:r>
              <a:rPr lang="fr-FR" dirty="0" smtClean="0"/>
              <a:t>Architecture MVVM</a:t>
            </a:r>
          </a:p>
          <a:p>
            <a:r>
              <a:rPr lang="fr-FR" dirty="0" smtClean="0"/>
              <a:t>Compatibilité</a:t>
            </a:r>
          </a:p>
          <a:p>
            <a:r>
              <a:rPr lang="fr-FR" dirty="0" smtClean="0"/>
              <a:t>Maturité</a:t>
            </a:r>
          </a:p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93186" name="Picture 2" descr="C:\Users\albata\Desktop\knock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106392" cy="310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Mais c’est pas le seul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err="1" smtClean="0"/>
              <a:t>Backbone</a:t>
            </a:r>
            <a:endParaRPr lang="fr-FR" dirty="0" smtClean="0"/>
          </a:p>
          <a:p>
            <a:r>
              <a:rPr lang="fr-FR" dirty="0" smtClean="0"/>
              <a:t>Ember.js</a:t>
            </a:r>
          </a:p>
          <a:p>
            <a:r>
              <a:rPr lang="fr-FR" dirty="0" smtClean="0"/>
              <a:t>…</a:t>
            </a:r>
          </a:p>
        </p:txBody>
      </p:sp>
      <p:pic>
        <p:nvPicPr>
          <p:cNvPr id="94210" name="Picture 2" descr="C:\Users\albata\Desktop\to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53263"/>
            <a:ext cx="6345138" cy="2352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2050" name="Picture 2" descr="C:\Users\Albata\Desktop\LyonJs\Resources\Unicorn\unicorn_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876425"/>
            <a:ext cx="2667000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155</TotalTime>
  <Words>184</Words>
  <Application>Microsoft Office PowerPoint</Application>
  <PresentationFormat>Affichage à l'écran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Single Page Application,  avec KnockoutJS</vt:lpstr>
      <vt:lpstr>Diapositive 2</vt:lpstr>
      <vt:lpstr>Pourquoi le SPA ?</vt:lpstr>
      <vt:lpstr>L’utilisateur est roi</vt:lpstr>
      <vt:lpstr>Mais pas seulement…</vt:lpstr>
      <vt:lpstr>MVVM</vt:lpstr>
      <vt:lpstr>KnockoutJS</vt:lpstr>
      <vt:lpstr>Mais c’est pas le seul !</vt:lpstr>
      <vt:lpstr>Démo</vt:lpstr>
      <vt:lpstr>Des problèmes ?</vt:lpstr>
      <vt:lpstr>Démo</vt:lpstr>
      <vt:lpstr>Aller plus loin avec KO</vt:lpstr>
      <vt:lpstr>Et le SPA en général</vt:lpstr>
      <vt:lpstr>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albata</dc:creator>
  <cp:lastModifiedBy>Florent</cp:lastModifiedBy>
  <cp:revision>18</cp:revision>
  <dcterms:created xsi:type="dcterms:W3CDTF">2012-11-27T18:35:53Z</dcterms:created>
  <dcterms:modified xsi:type="dcterms:W3CDTF">2013-03-05T17:18:05Z</dcterms:modified>
</cp:coreProperties>
</file>