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7EEC99-EADE-496D-9FB5-997DA72FF808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041615-25E6-4CB6-85A0-81C0FFBD93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8032" y="76470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Single Page </a:t>
            </a:r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Application, </a:t>
            </a:r>
            <a:b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fr-FR" sz="27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 </a:t>
            </a:r>
            <a:r>
              <a:rPr lang="fr-FR" sz="27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la rencontre du pattern </a:t>
            </a:r>
            <a:r>
              <a:rPr lang="fr-FR" sz="27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MVVM </a:t>
            </a:r>
            <a:r>
              <a:rPr lang="fr-FR" sz="27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et du Web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266" name="Picture 2" descr="Atelier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77072"/>
            <a:ext cx="2943225" cy="1905000"/>
          </a:xfrm>
          <a:prstGeom prst="rect">
            <a:avLst/>
          </a:prstGeom>
          <a:noFill/>
        </p:spPr>
      </p:pic>
      <p:pic>
        <p:nvPicPr>
          <p:cNvPr id="11268" name="Picture 4" descr="Sciences-u.c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221088"/>
            <a:ext cx="1224136" cy="1713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Des problèmes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fr-FR" dirty="0" smtClean="0"/>
              <a:t>Historique &amp; </a:t>
            </a:r>
            <a:r>
              <a:rPr lang="fr-FR" dirty="0" err="1" smtClean="0"/>
              <a:t>Workflow</a:t>
            </a:r>
            <a:r>
              <a:rPr lang="fr-FR" dirty="0" smtClean="0"/>
              <a:t> des </a:t>
            </a:r>
            <a:r>
              <a:rPr lang="fr-FR" dirty="0" err="1" smtClean="0"/>
              <a:t>urls</a:t>
            </a:r>
            <a:endParaRPr lang="fr-FR" dirty="0" smtClean="0"/>
          </a:p>
          <a:p>
            <a:pPr lvl="1"/>
            <a:r>
              <a:rPr lang="fr-FR" dirty="0" smtClean="0"/>
              <a:t>Html 5 / </a:t>
            </a:r>
            <a:r>
              <a:rPr lang="fr-FR" dirty="0" err="1" smtClean="0"/>
              <a:t>Sammyjs</a:t>
            </a:r>
            <a:r>
              <a:rPr lang="fr-FR" dirty="0" smtClean="0"/>
              <a:t> / History.js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SEO</a:t>
            </a:r>
          </a:p>
          <a:p>
            <a:pPr lvl="1"/>
            <a:r>
              <a:rPr lang="fr-FR" dirty="0" smtClean="0"/>
              <a:t>Node.js / {{</a:t>
            </a:r>
            <a:r>
              <a:rPr lang="fr-FR" dirty="0" err="1" smtClean="0"/>
              <a:t>Mustache</a:t>
            </a:r>
            <a:r>
              <a:rPr lang="fr-FR" dirty="0" smtClean="0"/>
              <a:t>}}</a:t>
            </a:r>
          </a:p>
          <a:p>
            <a:endParaRPr lang="fr-FR" dirty="0" smtClean="0"/>
          </a:p>
          <a:p>
            <a:r>
              <a:rPr lang="fr-FR" dirty="0" smtClean="0"/>
              <a:t>Synchronisation VM</a:t>
            </a:r>
          </a:p>
          <a:p>
            <a:pPr lvl="1"/>
            <a:r>
              <a:rPr lang="fr-FR" dirty="0" smtClean="0"/>
              <a:t>Node.js / T4</a:t>
            </a:r>
            <a:endParaRPr lang="fr-FR" dirty="0"/>
          </a:p>
        </p:txBody>
      </p:sp>
      <p:pic>
        <p:nvPicPr>
          <p:cNvPr id="96258" name="Picture 2" descr="G:\image\clipart\izs0021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472" y="3215605"/>
            <a:ext cx="3810000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5" name="Picture 2" descr="G:\image\clipart\iz006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38100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Aller plus loin avec KO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http://knockoutjs.com</a:t>
            </a:r>
          </a:p>
          <a:p>
            <a:r>
              <a:rPr lang="fr-FR" dirty="0" smtClean="0"/>
              <a:t>http://www.knockmeout.net</a:t>
            </a:r>
          </a:p>
          <a:p>
            <a:endParaRPr lang="fr-FR" dirty="0" smtClean="0"/>
          </a:p>
          <a:p>
            <a:r>
              <a:rPr lang="fr-FR" dirty="0" smtClean="0"/>
              <a:t>https://github.com/CodeSeven/KoLite</a:t>
            </a:r>
          </a:p>
          <a:p>
            <a:r>
              <a:rPr lang="fr-FR" dirty="0" smtClean="0"/>
              <a:t>https://github.com/ericmbarnard/Knockout-Validation</a:t>
            </a:r>
          </a:p>
          <a:p>
            <a:endParaRPr lang="fr-FR" dirty="0" smtClean="0"/>
          </a:p>
          <a:p>
            <a:pPr lvl="1"/>
            <a:r>
              <a:rPr lang="fr-FR" sz="2200" dirty="0" err="1" smtClean="0"/>
              <a:t>ko.utils.compareArrays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ko.utils.arrayMap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ko.utils.arrayForEach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ko.utils.arrayFilter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ko.utils.arrayFirst</a:t>
            </a:r>
            <a:endParaRPr lang="fr-FR" sz="2200" dirty="0" smtClean="0"/>
          </a:p>
          <a:p>
            <a:pPr lvl="1"/>
            <a:r>
              <a:rPr lang="fr-FR" sz="2200" dirty="0" err="1" smtClean="0"/>
              <a:t>ko.utils.arrayGetDistinctValues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ko.toJS</a:t>
            </a:r>
            <a:endParaRPr lang="fr-FR" sz="2200" dirty="0" smtClean="0"/>
          </a:p>
          <a:p>
            <a:pPr lvl="1"/>
            <a:r>
              <a:rPr lang="fr-FR" sz="2200" dirty="0" err="1" smtClean="0"/>
              <a:t>ko.toJSON</a:t>
            </a:r>
            <a:endParaRPr lang="fr-FR" sz="2200" dirty="0" smtClean="0"/>
          </a:p>
          <a:p>
            <a:endParaRPr lang="fr-FR" dirty="0"/>
          </a:p>
        </p:txBody>
      </p:sp>
      <p:pic>
        <p:nvPicPr>
          <p:cNvPr id="97282" name="Picture 2" descr="G:\image\clipart\iz151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789040"/>
            <a:ext cx="120015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fr-FR" dirty="0" smtClean="0"/>
              <a:t>Et le SPA en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8183880" cy="4475984"/>
          </a:xfrm>
        </p:spPr>
        <p:txBody>
          <a:bodyPr>
            <a:normAutofit/>
          </a:bodyPr>
          <a:lstStyle/>
          <a:p>
            <a:r>
              <a:rPr lang="fr-FR" dirty="0" err="1" smtClean="0"/>
              <a:t>Vanilla</a:t>
            </a:r>
            <a:r>
              <a:rPr lang="fr-FR" dirty="0" smtClean="0"/>
              <a:t> JS</a:t>
            </a:r>
          </a:p>
          <a:p>
            <a:r>
              <a:rPr lang="fr-FR" dirty="0" err="1" smtClean="0"/>
              <a:t>RequireJS</a:t>
            </a:r>
            <a:endParaRPr lang="fr-FR" dirty="0" smtClean="0"/>
          </a:p>
          <a:p>
            <a:r>
              <a:rPr lang="fr-FR" dirty="0" err="1" smtClean="0"/>
              <a:t>Sammyjs</a:t>
            </a:r>
            <a:endParaRPr lang="fr-FR" dirty="0" smtClean="0"/>
          </a:p>
          <a:p>
            <a:r>
              <a:rPr lang="fr-FR" dirty="0" err="1" smtClean="0"/>
              <a:t>Underscorejs</a:t>
            </a:r>
            <a:endParaRPr lang="fr-FR" dirty="0" smtClean="0"/>
          </a:p>
          <a:p>
            <a:r>
              <a:rPr lang="fr-FR" dirty="0" err="1" smtClean="0"/>
              <a:t>Qunit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http://todomvc.com/</a:t>
            </a:r>
          </a:p>
          <a:p>
            <a:endParaRPr lang="fr-FR" dirty="0" smtClean="0"/>
          </a:p>
          <a:p>
            <a:pPr algn="r">
              <a:buNone/>
            </a:pPr>
            <a:r>
              <a:rPr lang="fr-FR" sz="2000" dirty="0" err="1" smtClean="0"/>
              <a:t>TypeScript</a:t>
            </a:r>
            <a:endParaRPr lang="fr-F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183880" cy="1051560"/>
          </a:xfrm>
        </p:spPr>
        <p:txBody>
          <a:bodyPr/>
          <a:lstStyle/>
          <a:p>
            <a:pPr algn="ctr"/>
            <a:r>
              <a:rPr lang="fr-FR" sz="6000" dirty="0" err="1" smtClean="0"/>
              <a:t>Afterwork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15616" y="3687415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Et rendez-vous au prochain MUG Lyon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@</a:t>
            </a:r>
            <a:r>
              <a:rPr lang="fr-FR" sz="2400" dirty="0" err="1" smtClean="0"/>
              <a:t>MUGLyon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lorent PEL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5703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95736" y="1087576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 PELLET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Développeur &amp; Architecte .Net Freelance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	@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florentpellet</a:t>
            </a:r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Blog : 	wittycoding.com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Site : 	florentpellet.fr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Atelier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212976"/>
            <a:ext cx="2943225" cy="19050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83568" y="3501008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MUG Lyon</a:t>
            </a: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 communauté lyonnaise sur les technologies </a:t>
            </a:r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icrosoft.</a:t>
            </a:r>
          </a:p>
          <a:p>
            <a:endParaRPr lang="fr-F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Présent sur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LinkedIn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Facebook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fr-FR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Twitter</a:t>
            </a:r>
            <a:r>
              <a:rPr lang="fr-F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2576" y="116632"/>
            <a:ext cx="8183880" cy="1051560"/>
          </a:xfrm>
        </p:spPr>
        <p:txBody>
          <a:bodyPr/>
          <a:lstStyle/>
          <a:p>
            <a:r>
              <a:rPr lang="fr-FR" dirty="0" smtClean="0"/>
              <a:t>Pourquoi le SPA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268760"/>
            <a:ext cx="8183880" cy="4187952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Parce qu’Internet ce n’est plus </a:t>
            </a:r>
            <a:r>
              <a:rPr lang="fr-FR" sz="2000" dirty="0" smtClean="0"/>
              <a:t>que</a:t>
            </a:r>
            <a:r>
              <a:rPr lang="fr-FR" dirty="0" smtClean="0"/>
              <a:t> ça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89090" name="Picture 2" descr="C:\Users\albata\Desktop\microsoft.c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5976664" cy="48951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L’utilisateur est roi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187952"/>
          </a:xfrm>
        </p:spPr>
        <p:txBody>
          <a:bodyPr/>
          <a:lstStyle/>
          <a:p>
            <a:r>
              <a:rPr lang="fr-FR" dirty="0" smtClean="0"/>
              <a:t>La fin de la succession de page web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Performance</a:t>
            </a:r>
          </a:p>
          <a:p>
            <a:r>
              <a:rPr lang="fr-FR" dirty="0" smtClean="0"/>
              <a:t>Immersion</a:t>
            </a:r>
          </a:p>
          <a:p>
            <a:r>
              <a:rPr lang="fr-FR" dirty="0" smtClean="0"/>
              <a:t>Ergonomie</a:t>
            </a:r>
          </a:p>
          <a:p>
            <a:r>
              <a:rPr lang="fr-FR" dirty="0" smtClean="0"/>
              <a:t>Tolérance </a:t>
            </a:r>
            <a:r>
              <a:rPr lang="fr-FR" dirty="0" smtClean="0"/>
              <a:t>aux déconnexions</a:t>
            </a:r>
            <a:endParaRPr lang="fr-FR" dirty="0"/>
          </a:p>
        </p:txBody>
      </p:sp>
      <p:pic>
        <p:nvPicPr>
          <p:cNvPr id="92161" name="Picture 1" descr="G:\image\clipart\izs0021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564904"/>
            <a:ext cx="2500591" cy="24505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fr-FR" dirty="0" smtClean="0"/>
              <a:t>Mais pas seulement…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536504"/>
          </a:xfrm>
        </p:spPr>
        <p:txBody>
          <a:bodyPr>
            <a:normAutofit/>
          </a:bodyPr>
          <a:lstStyle/>
          <a:p>
            <a:r>
              <a:rPr lang="fr-FR" dirty="0" smtClean="0"/>
              <a:t>SPA !== Ajax</a:t>
            </a:r>
          </a:p>
          <a:p>
            <a:endParaRPr lang="fr-FR" dirty="0" smtClean="0"/>
          </a:p>
          <a:p>
            <a:r>
              <a:rPr lang="fr-FR" dirty="0" smtClean="0"/>
              <a:t>Une couche de données</a:t>
            </a:r>
          </a:p>
          <a:p>
            <a:r>
              <a:rPr lang="fr-FR" dirty="0" smtClean="0"/>
              <a:t>Répartition des rôles (vues, modèles et serveurs) </a:t>
            </a:r>
          </a:p>
          <a:p>
            <a:r>
              <a:rPr lang="fr-FR" dirty="0" smtClean="0"/>
              <a:t>La fin du règne du plat de spaghettis </a:t>
            </a:r>
            <a:r>
              <a:rPr lang="fr-FR" dirty="0" err="1" smtClean="0"/>
              <a:t>jQuery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… Une architecture en somme.</a:t>
            </a:r>
          </a:p>
          <a:p>
            <a:endParaRPr lang="fr-FR" dirty="0"/>
          </a:p>
        </p:txBody>
      </p:sp>
      <p:pic>
        <p:nvPicPr>
          <p:cNvPr id="91138" name="Picture 2" descr="G:\image\clipart\iz006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4717" y="332656"/>
            <a:ext cx="2705755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/>
          <a:lstStyle/>
          <a:p>
            <a:r>
              <a:rPr lang="fr-FR" dirty="0" smtClean="0"/>
              <a:t>MVVM</a:t>
            </a:r>
            <a:endParaRPr lang="fr-FR" dirty="0"/>
          </a:p>
        </p:txBody>
      </p:sp>
      <p:sp>
        <p:nvSpPr>
          <p:cNvPr id="90114" name="AutoShape 2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6" name="AutoShape 4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8" name="AutoShape 6" descr="data:image/jpeg;base64,/9j/4AAQSkZJRgABAQAAAQABAAD/2wCEAAkGBhQPDxAOEBAQFBAOEBUYFBUUFBQQEBAPFhAVFBUUFRYXGyYfFxkjGhQUHy8gIycpLCwsFR4xNTAqNSYrOCkBCQoKDgwOGg8PGjUeHyQvLSw0LCktLCwpLywpLCwqKikpLCwpLCkpLywpLCkpKSwsLCwpLCwpKSkpLCwpKSwpLP/AABEIAL8BBwMBIgACEQEDEQH/xAAcAAEAAgMBAQEAAAAAAAAAAAAABgcBAwUEAgj/xABOEAABAwEDBQkJDQcDBQAAAAABAAIDEQQSIQUGEzFBBxYXIlFTYXGSFCMyUmOBk9LiFSRCVGKDkaKjsbKz0SU1cnOhwcMzQ/A0RHTC4f/EABoBAQADAQEBAAAAAAAAAAAAAAABAwQCBQb/xAAzEQACAQMCBAMFBwUAAAAAAAAAAQIDERIEMRMUIVEVMlIFIkFhcSMzgaGx0fA0QmKRwf/aAAwDAQACEQMRAD8AvFERAEREAREQBERAEREBxc5c422FjHOF58rqMbWgwFSSdgA+8KP7/wB3kPr/AKrybrOuyfOfcxQSqx1qsoysj6L2foaNWipzV2WPv/d5D6/rJv8A3eQ+v6yriqVVPGn3N/hmm9JY/CA7yH1/WThAd5D6/rKuKpVONPuPDNN6Sx+EB3kPr+snCA7yH1/WVcVSqcafceGab0lj8IDvIfX9ZN/7vIfX9ZVxVKpxp9x4ZpvSWPv/AHeQ+v6yxwgO8h9f9VXNUTjT7jwzTekuTNnOZtuY8gXXxOAe2t4YglrgdoND9BXcVbbknh23qh/zKyVvptyimz5fV04060ox2CIi7MwREQBERAEREAREQBERAEREAREQBERAEREBXO64cbH859zFDLFYTM2ZzXCsEd+7TFzA4B1OoGqmG6+cbH1y/cxQ/IOUBDaY3u/0ybsg5Yni68fQSfMsNVJ1LM+o0MpLS3jv1/U3WDJekYJXOLWGdkQDWGSRznAklrRroKYbbwWiKwSSF4ijleIybxaxxujHFwA4urb0rt6RkFrsFlbIx0dmla57w4FhkfKHE3tWDAweYrdY7Y0wMETInyQ2qVzg60mykEvBjkHHaHigpXEinSoVNM7lq6kfetdPb8/2IyIHcU3HUkJDMDx3AgEN5TUgUHKtkFie99y64Ue1riWmkbnPuC/yY4Y8i71gyk2QTvkdE11ltL7RGGkXXFzHgtjJ8LvjYiOtLfbWd4e17C63WmGaUAjvYY1gIdyd8dIceSqhU1vc7ernfHH+b/ocnLeSHWSbQlwfUAtc2tHipGAO0OBFOhbMs5CfZXRMLmvdM2tGA1a8OulnSQ7DBdk2+J755JHsLsn2qWSIEg6dj3OLWN5aShjupxWuyZSaXWFzpWiR1ltIDyR3u0SSPuOcfgEk6zqvVTCJWtVVVr/Df59LojtqsckJDZY5I3EVAe1zCRygOC9T8iyMglmlbJGY3RgNexzL7ZL/ABhWmAuci6uTrS2zNs0dqkYXNtwkAD2z6KIR3S4uaSBV5aaV+ASviQmGzTsnmjkvWuB9xsrZi5ge+++gJwcPPhiAipo6erm7Jd1+PX4HDlsUjGNkfFI1j/Bc5jmsd1OIoVsytYu555Ib17RkY0u1q0HVU8q7+cFv4trcxlnMVpIpILUZHPbfDmFsJcbrgNl0UAIXFzqmDrZO5pDmktoQQ4HvbdRCiUEl0O6GpnUkrqy6/wDCU7kR49t+Z/zKylWe4+ePbfmf8ysxbKXkR87rv6iQREVpiCIiAIiIAiIgCIiAIiIAiIgCIiAIiIAiIgK03YjjY+uX7mKvbysDdm/7Prl+5irq8sNbzn1Hs5/YI23kvLVeS8qTfkbbyXlqvJeQZG28l5aryXkGRtvJeWq8l5BkbbyXlqvJeQZFibjh49u+Y/zKzlV+4yeNbj/I+6ZWgvQpeVHyet+/kERFYZAiIgCIiAIiIAiIgCIiAIiIAiIgCIiAIiVQHGznzZjyhDopK8U1aRg5ruUFQ3ggHxiX7P1FZVVi9sXLinuWwrTgrRdituCAfGJfs/UTggHxiX7P1FZSKMI9jvmqvqZWvBAPjEv2fqJwQD4xL9n6istEwj2HNVfUytOCAfGJfs/UTggHxiX7P1FZaJhHsOaq+placEA+MS/Z+onBAPjEv2fqKy0TCPYc1V9TK04IB8Yl+z9ROB8fGJfs/UVlImEew5qr6ji5rZrR5PhMUdauNXOOLnOpSpPUAu2sVWV2UNtu7CIiEBERAEREAREQBERAFE8uZ5mz2t1mpGAI2ODnBzql16owIpqCliqDdIkplJ38mP8A91fQipTtI6grvqSrf4fGg7L/AF03+HxoOy/1lBoJ4y2AGSJsWAmBu6a9psSMC7wbtC3AAHbWu6J9mBbf0VS6MPDZHmNjTJKHua4ONaNEZ1kAnrA140l8C7D5Ez3+HxoOy/1k3+HxoOy/11C4ZbMbhcGcfR3hfkAjq2W+Rxq1q2LXXX04Yb3O6N7y6MOMIIbedVk2hvUbV+Iv4UIf5sFGNH0jD5E13+HxoOy/1k3+Hx4Oy/11DJH2Yufc0QLTKGB0jxG9ofFcc516tS0ykUIBLRhy6ssTxO0kkbo7xtD9Trznsc95DgA7itpdwLRWoIOwTjRvbEnD5Fj5rZ1m2yzxUbSFrCHNBF4uLwcCTgLox61JH6lWm5G6s1s/gi/FIpHn3nT3JFoYne+JxxaUrHHqMn9h09RWSpC9TGJQ11siE5dyxMy0zQd0yysjdSpe5tCNbaNIaaHCoAXX3O7b76e3nYTXpcxwIry4OcoQ1p4rGAl7yA0DW5x1BSDK1idkaKCZk3vuZrxd1tF5hDpANgbVtOU0wWqvKFOniy9Qyagt2dvO7dLdZra2z2ZscjYK6e9qe8/7bXDwS3accTSmBUqzbzshygwuhJD2AX43YSR11V5RgaEYYKhWxkkAXnPkdQfCc97jynWST/VXZmFmx3DZuN/qzUdIflUwHUNX0navHpzcm+xq1emp0YJf3EpREV55gREQBERAarTaGxsdI9zWsY0lznENa1oFSSTqCrbLu62RK1tjjDomPF97wQZmg4hjfggivGOPQFZNpgEjHMcAWvaQQcQQRQhULnVm47J9pdFQ6F9TEdl2uLCeVv3EKqq5JXRu0VOnUnjMvPJWU2WqGO0ROrHK2o5RygjYQagjlC9iprc5zr7jn7mlPve0OFCdUUxwDv4XYA+Y8quRdQnkrlOpoOjPFmURF2ZwiIgCIiAIiIAiIgCq7dAzZtE9uM0UYcwxMFbwGLb1cKdIVorBC6hJxd0SnYoveXa+Yb2x+ibyrXzDe0P0V6XUuqzjSLONPuUXvKtfMN7Q/RN5Vr5hvaH6K9LqXU40hxp9yi95Vr5hvaH6JvLtfMN7Y/RXpdWHAAVwwTjSHGn3KzzMsz8lR2212toawsjDQHAue8F9GjpJcP68iiWUcpvtEslpmPHkNfktGxra/BAXUz1zn7utFIz72gJDOSR2oy+fUOjrK05o5vG32ihB0EJBkOxx1hn69HWtcFgnUluyV0V2dvMzJLIIn5WtfFZGwmMHWGU8IDa52oDpHKoblvLD7baH2mWtXGjG1qI4wTdYOrbykkqRboGcYtEosUB97WU0dTVLM3A9bW6h01PIuTm1m863WhsQro20Mh+T4oPKafevG1FV1Z2R7GkoqjTdeoSPczzU0jhbpRxW/wCkDt2F/wDYeflCtQBabHZWxMbGwANaAAAKAACi3q6McVY8evWdabkwiIuikIiIAiIgC4OeGbTbfZnRnB4xY7a141H+3USu8hUNXJi3F3R+b5rM6N74ZW3ZIyWuB2H+45DyFWzubZ2d0xdyTOrPA3iknGWEYA9JbgD5jtXh3Tc0r7e7oW8eNvfAPhxjGvW3E9VehV5YLc+GSO0QupJE6rTsPQaawQaEchWTrSl8j6C0ddQ/yX8/M/Q4WVy83svMttnZPHhXBzT4Ucg8Jp/5iCDtXTWtO58/JOLszKIikgIiIAiIgCIiAIiIAiIgCIiAKvN0vOy433Phdx3jvzgfAjOqOo1F2Ffk9ak2eOczcn2Yy4GV/FiYfhScp+SNZ+jaFR09qc5zpZHF0kji5xOLnOJxP/xaaFPJ5PY7gr9T02KxvnlZZ4hV8hoORo2uPQB/zFT/ADhtzckWKOw2Y++J2Grh4TGHB8p+UTUDzn4KZq5LZkqxyZRtQ765uDfhCvgRN6SdfTXYFBrfbn2maS0ynjyuqeRo1NaOgCg8yz6zUX6I9HQ6bj1Mn5UeWCylxbFG2r3kBoG0/orqzPzbbYrO1mBkdi921zzr82wdAUUzDzf0cb8ozMxDHGNp1hgFa9BP3da7Fm3Q2yMa9sTaOGoyYjoPFWSmlTV5bs0ayVTVScKKvGJMVlRLf35JnpPZTf55JvpPYVvGh3MHIaj0ktRRLf55JvpPYTf55JvpPYTjQ7jkNR6SWoolv88k30nsrXPuhBjS90TaNHOVJ6BxdacaHcchqPSTFF5cm20TwxTAUEsbXU10vNBp/VepWmJ9OgREQHxJGHAtOohUvnrmybDaLzB73nJLeRjziWefEjzjYrrXMy/kRlsgfBIMHDA7WnYRyEGhVc4ZKxq0uodCopLYqfM3OU2C0XnE9zzUEo13eSQDlG3or0K6WPBAIIIIqCMQQdSoC2WB9nlfZ5Rx4z5nA6nDoKn25tnNh7nyuxaO8E7W0qYvMMR0VGxUUZ2eEj1PaGmVSPMU/wAf3LDRYCytZ4IREQBERAEREAREQBERAFrtE4jY6Rxo1jSXHE0aBUmgWxfL2VBB2oCgs5843ZQtLrQ6ojAuxMPwIq/iOs/RsC9ebOR3GOTKTow6KykFjXVDZXh4vHqaK0PL1KaZx7lzJ5BJA7R33DSADAiuJA2O6R5wVKZ8iMZYX2WNoDdCWgDZxaBaJ1vcxiXRkrpPYq7OzOY2+RgDHRwwDiscQSZSOM40w+SOipwqsZqZvG22gNI7zEQXnY47Gefb0da0MyU+TERyVIFeIRjTbWisPc+skkMJikhawA1DweO+pqbzcQD0g+YLyqcXOeUj39VVp6bT8Oi1/vqdzKcQZZJmgYCB/wCAqhrPNxR1D7lf+VYi+zzMbi50TwOklpAVIR5mWxoA0GoeO1WV4OVrGL2ZqIUssna5nIxa+0Rtfi0l1QdXgOI2jbTaF0p7LCGyPOBY1huNc1jr2gBc0g3rvGrgK0XO3n2vmPrNTeda+Y+s1VKDStY9Ceqpylkp2OgbFGwS0N4UkAcXsowiVoa27SpcW1NQdurAr7fkyJ0pjY91Q4Y32kOaXyAgANwoGNNcdZw1LmbzrXzH1mr7hzVtrHBzIS1w1EPbUYUP9MFOD9Jw9TDdVOppym0RyljQ4ABvhGpJLASQbraipNDTUvBPNxSurLmtbXm86Ek0A8JuAAoABqA6Atb8zbYQRoNfymrjhSvsXx11JRs5FyZrf9BZP/Hi/Lauqubm9Z3RWOzRvFHRwMa4a6ODAD/ULpLetj5WTu2ERFJyEREBDd0HNXumPuiId/hBp5Rm1h+8dPWqvhmPFewlr2EFpGDmuBqD1gq/pzxXUFTQ0FaVPJXYqcypkGYzyzOgLNI8uux8Zg6tpJ1k0FTXALLXhf3lue57L1KV6VR+78yaZs58Ptk0MOhDe9uMria3ntAHewNTakHHlpTapmq93ObCRNI8tcNHGGi80tqXOJNKjHwR9KsJXUm3G7PP1sKcKrjT2CIisMYREQBERAEXhy1lRtls8locKiMatV5xIAHnJChrN0FxFS9jSdgjqB0VLsVbTozqeU6UW9iwEUB3+nnW+j9pN/p51no/aVvK1DrhsnyKA7/TzrPR+0m/086z0ftJytQcNk+WCFAt/p51no/aTf6edZ6P2k5SoOGycMsrRqa36FtDVAt/p51no/aTf6edZ6P2k5SoOGyerF0cige/086z0ftJv9POs9H7ScrUI4bJ7dHIEujkURzcz37otPcr7pL2ksc0XaloqWkVOypqOQqXqicHB2Zy00YujkS6OQLKLggxd6AsXOgL6RAYososFAZRci35bEcuhqBRoLiRXXqAHm1r492xzo7KxVNbSpyxb6kZI7SLi+7bedHZT3bbzo7K48RokZI7K+XRA6wCuR7tt50dlPdtvOjsp4jRGSOtHA1vggCvJgti4vu23nR2U92286OyniNEZLudpFxfdtvOjsp7tt50dlPEaIyR2kXF92286OyvmTLoAJEjSR8lPEaIyR3EXjyVlEWiISjDEgjXRwNCOlYW9STV0dHH3Q/3dN1x/mtVTtOCtfdF/ds38Uf5rVUjXYL09J5WXU9jbVKrXeS8tlyw2VSq9GTLDpzI0Oo9kLnsFK6QsxLdeBu3jt1Lbk/JokjMznODRPFG1rQC+R7yS4NqQAQ0V6yFy5pEXPFVKr2MyNLJJKyCKVwieWmoAc3jEAOxpew1DpXmdZJAA4scA6QsFRTvopVlNYdiMDypmibnxVKrY+wyNMoMbgbP/qVp3vjXcfOaLz3lKdwbKpVa7yXlNwdrMs/tSy/OfkPVzBUtmSf2pZfnPyHq6AvL1XnKJ7mURFlOAiIgCwsogILl0+/Zepn4V5ry25wO9/S9TPwryX18tql9tL6meW5uvJeWm+vZk2x6Zzml9262taVFbwaBr6VRGm5OyItc03kvLZY7GZJDG43btbxpW7Q01ddB51g2J5e9jGl2jcQSMBgSMa6tS64UrXsTY+LyXkZZnucWBjrzdY1EU5a6lutFhc10bAHF74w4tpiDVwI/onCla9iLGm8l5bYbEb5ZIHNIjc7ro0kdYwXkvrl02tybG68sPdgVqvr5e/AqLEErzJPvU/zpPxIvnMY+9T/Ok/EEX1dH7uP0NC2NW6P+7J+uP81qp9rsFb+6V+7J+uP81qptrsF62l8rL4bG68l5a7yXlrudnvyVlA2eeKcf7bwSOVteMPOKjzrt2+1QxT2SCCVroIZ9I54PFvPmBxPyY2sB6ioreS+uJRTdyGiZ+6UcjJY2mxFzbdNIO6XOYx7HkXXxua4AkUpjsIoviwZZY+S0m0SRVZO20RltWxySxtLS1gdjxuJr5CoffS+uOEiLEnyzlNj7M17ZGuntmiM4Bq5hgju8b+J3G8wUcvLXfS8rIRUVYldDZeWby1XkvLu5J3sxj+1bL85+Q9XWFSGYZ/atl+d/IervC8zU+cpnuZREWY4CIiAIiwgK9zld7+l/hZ+FeC+vVnU6lvl/hj/CudpF81qV9rL6lEtzffXtsFoDWz1IBdDRvS6+00HTguXpE0ipi3F3RBIpsoM729rhfnex0vyLhFQet1XeZa7RK2VssbZI2nul7+M66yRhwBDtpHJ0rg6RNIrnWb3RNyQzWtkgliEjQSyIB7jdZIYxR2JGFdleRfbbcwPa2/G6tluXnXtHfDyaO1ECmGzYo3pE0injvexORIG20Bwa50Aa2GUDRkloLmmgqSaknYFx768+kTSKqc3Pchu5vvrD34FadIsPfgVXYgm+YZ96H+dJ+JYWMwD7z+ek/Ei+oo/dx+hetjXulj9l2imy4fMJW1KpdjsF+i7XZmysdG8AteCCDiCDgQQoTJuT2epul4GwB7qDqW2jWUFZlkZWKrvJeVpcEsHjydspwSwePJ2yr+ZidZoq28l5WlwSwePJ2ynBLB48nbKczEZoq28l5WlwSwePJ2ynBLB48nbKczEZoq28l5WlwSwePJ2ynBLB48nbKczEZoq28l5WlwSwePJ2ynBNB48nbKczEZohW59jlazU2CUnoGhcK/SR9KvMKN5tZkQ2FzpGAl7hQuJLnU5KnZ0BSRZas85XOJO7CIiqOQiIgCwsogKxzwdTKEtdrIyOkXSPvC5mlVi5fzVjtha51Q9upwJBpyVC4/BwznZO0V5dbRSnNyTK3EiWlTSqW8HDOdk7RTg4ZzsnaKq5CfcYMiWlTSqW8HDOdk7RTg4ZzsnaKchPuMGRLSppVLeDhnOydopwcM52TtFOQn3GDIlpU0qlvBwznZO0U4OGc7J2inIT7jBkS0q+ZJRQqX8HDOdk7RQbm8Z8KSQjaLzsfoTkJ9xgz27nn/Qg7HSyEdIvkfeCsrvWGxNhjbEwAMYAABgAAi9aMcYpF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0120" name="Picture 8" descr="C:\Users\albata\Desktop\MVVM_Rel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832648" cy="42432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183880" cy="1051560"/>
          </a:xfrm>
        </p:spPr>
        <p:txBody>
          <a:bodyPr/>
          <a:lstStyle/>
          <a:p>
            <a:r>
              <a:rPr lang="fr-FR" dirty="0" err="1" smtClean="0"/>
              <a:t>KnockoutJS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4187952"/>
          </a:xfrm>
        </p:spPr>
        <p:txBody>
          <a:bodyPr/>
          <a:lstStyle/>
          <a:p>
            <a:r>
              <a:rPr lang="fr-FR" dirty="0" smtClean="0"/>
              <a:t>Architecture MVVM</a:t>
            </a:r>
          </a:p>
          <a:p>
            <a:r>
              <a:rPr lang="fr-FR" dirty="0" smtClean="0"/>
              <a:t>Compatibilité</a:t>
            </a:r>
          </a:p>
          <a:p>
            <a:r>
              <a:rPr lang="fr-FR" dirty="0" smtClean="0"/>
              <a:t>Maturité</a:t>
            </a:r>
          </a:p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93186" name="Picture 2" descr="C:\Users\albata\Desktop\knocko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6106392" cy="3107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Mais c’est pas le seul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187952"/>
          </a:xfrm>
        </p:spPr>
        <p:txBody>
          <a:bodyPr/>
          <a:lstStyle/>
          <a:p>
            <a:r>
              <a:rPr lang="fr-FR" dirty="0" err="1" smtClean="0"/>
              <a:t>AngularJS</a:t>
            </a:r>
            <a:endParaRPr lang="fr-FR" dirty="0" smtClean="0"/>
          </a:p>
          <a:p>
            <a:r>
              <a:rPr lang="fr-FR" dirty="0" err="1" smtClean="0"/>
              <a:t>Backbone</a:t>
            </a:r>
            <a:endParaRPr lang="fr-FR" dirty="0" smtClean="0"/>
          </a:p>
          <a:p>
            <a:r>
              <a:rPr lang="fr-FR" dirty="0" smtClean="0"/>
              <a:t>Ember.js</a:t>
            </a:r>
          </a:p>
          <a:p>
            <a:r>
              <a:rPr lang="fr-FR" dirty="0" smtClean="0"/>
              <a:t>…</a:t>
            </a:r>
          </a:p>
        </p:txBody>
      </p:sp>
      <p:pic>
        <p:nvPicPr>
          <p:cNvPr id="94210" name="Picture 2" descr="C:\Users\albata\Desktop\to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53263"/>
            <a:ext cx="6345138" cy="2352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95236" name="Picture 4" descr="mainIm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772816"/>
            <a:ext cx="3744416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132</TotalTime>
  <Words>191</Words>
  <Application>Microsoft Office PowerPoint</Application>
  <PresentationFormat>Affichage à l'écran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Aspect</vt:lpstr>
      <vt:lpstr>Single Page Application,  ou la rencontre du pattern MVVM et du Web</vt:lpstr>
      <vt:lpstr>Diapositive 2</vt:lpstr>
      <vt:lpstr>Pourquoi le SPA ?</vt:lpstr>
      <vt:lpstr>L’utilisateur est roi</vt:lpstr>
      <vt:lpstr>Mais pas seulement…</vt:lpstr>
      <vt:lpstr>MVVM</vt:lpstr>
      <vt:lpstr>KnockoutJS</vt:lpstr>
      <vt:lpstr>Mais c’est pas le seul !</vt:lpstr>
      <vt:lpstr>Démo</vt:lpstr>
      <vt:lpstr>Des problèmes ?</vt:lpstr>
      <vt:lpstr>Démo</vt:lpstr>
      <vt:lpstr>Aller plus loin avec KO</vt:lpstr>
      <vt:lpstr>Et le SPA en général</vt:lpstr>
      <vt:lpstr>Afterwork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albata</dc:creator>
  <cp:lastModifiedBy>albata</cp:lastModifiedBy>
  <cp:revision>14</cp:revision>
  <dcterms:created xsi:type="dcterms:W3CDTF">2012-11-27T18:35:53Z</dcterms:created>
  <dcterms:modified xsi:type="dcterms:W3CDTF">2012-11-28T18:56:25Z</dcterms:modified>
</cp:coreProperties>
</file>