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47"/>
  </p:notesMasterIdLst>
  <p:sldIdLst>
    <p:sldId id="256" r:id="rId2"/>
    <p:sldId id="257" r:id="rId3"/>
    <p:sldId id="266" r:id="rId4"/>
    <p:sldId id="258" r:id="rId5"/>
    <p:sldId id="259" r:id="rId6"/>
    <p:sldId id="295" r:id="rId7"/>
    <p:sldId id="29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6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7" r:id="rId32"/>
    <p:sldId id="285" r:id="rId33"/>
    <p:sldId id="298" r:id="rId34"/>
    <p:sldId id="286" r:id="rId35"/>
    <p:sldId id="299" r:id="rId36"/>
    <p:sldId id="287" r:id="rId37"/>
    <p:sldId id="291" r:id="rId38"/>
    <p:sldId id="293" r:id="rId39"/>
    <p:sldId id="288" r:id="rId40"/>
    <p:sldId id="289" r:id="rId41"/>
    <p:sldId id="290" r:id="rId42"/>
    <p:sldId id="292" r:id="rId43"/>
    <p:sldId id="294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호섭" initials="이호" lastIdx="1" clrIdx="0">
    <p:extLst>
      <p:ext uri="{19B8F6BF-5375-455C-9EA6-DF929625EA0E}">
        <p15:presenceInfo xmlns:p15="http://schemas.microsoft.com/office/powerpoint/2012/main" userId="0ce7032406cd90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5552" autoAdjust="0"/>
  </p:normalViewPr>
  <p:slideViewPr>
    <p:cSldViewPr snapToGrid="0">
      <p:cViewPr>
        <p:scale>
          <a:sx n="75" d="100"/>
          <a:sy n="75" d="100"/>
        </p:scale>
        <p:origin x="22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088E-5475-40D8-942C-3A276AE9FB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800D8-9A25-4460-97F1-571BE585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3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800D8-9A25-4460-97F1-571BE585E1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F9C-A1A5-4287-8344-FF615D2098E3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5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A4D2-D050-4616-ABA0-3E4D3C58686A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0A8-1540-4CD4-B950-2651F1941D91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2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6B-7BE0-4F6C-91B9-C68BAC1E59E6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C0E-3CC1-4D6B-AD86-B8CEC909B921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194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2CF1-99CA-4871-AEB0-A915C89D091E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4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C0A6-6993-4DCD-8D4D-2E8AAC40347F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8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EA1A-C688-4A6E-AD85-1018F44D5BFC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3680-D85E-4BA1-B16F-74DF7783A7CD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599" y="6406487"/>
            <a:ext cx="6297612" cy="365125"/>
          </a:xfrm>
        </p:spPr>
        <p:txBody>
          <a:bodyPr/>
          <a:lstStyle>
            <a:lvl1pPr>
              <a:defRPr sz="20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6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2FEB-F398-4843-845B-11D246A27EBE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0EC21E-0824-44E8-BFA1-3330B213F01E}"/>
              </a:ext>
            </a:extLst>
          </p:cNvPr>
          <p:cNvSpPr txBox="1">
            <a:spLocks/>
          </p:cNvSpPr>
          <p:nvPr userDrawn="1"/>
        </p:nvSpPr>
        <p:spPr>
          <a:xfrm>
            <a:off x="11003047" y="5998168"/>
            <a:ext cx="1023237" cy="816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40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8A6-3154-474F-A890-5D33D3A2027D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99B7826-B7CB-45E8-A6DD-F06D362D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0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4E79-ABA1-4BA7-8E63-4C2FEADFACEE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EAD910-D0D3-443E-9F84-BDB13B7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4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FF6-A133-4A5F-8250-FB2CBCD2DC05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C5E3-206A-489B-AED4-3B653DEF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7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557-91A1-429F-A3A2-5399E9A43641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F481AE-91D1-4F0B-AB4B-E9412D7D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3484-BAD6-4504-A79E-96998718520C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4880FC-41FA-4CBB-9205-47F1A89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047" y="5998168"/>
            <a:ext cx="1023237" cy="816638"/>
          </a:xfrm>
        </p:spPr>
        <p:txBody>
          <a:bodyPr/>
          <a:lstStyle>
            <a:lvl1pPr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fld id="{A3F866EF-7EAB-483F-A981-9D7B94D175E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84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8902-6A67-481F-93E3-D179AA02EB24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DFD-65E1-4287-8DCC-170415F5AF77}" type="datetime1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866EF-7EAB-483F-A981-9D7B94D1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1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9F1CF6B-2A93-40B5-9C1C-384C3F41858D}"/>
              </a:ext>
            </a:extLst>
          </p:cNvPr>
          <p:cNvGrpSpPr/>
          <p:nvPr/>
        </p:nvGrpSpPr>
        <p:grpSpPr>
          <a:xfrm>
            <a:off x="649890" y="1543802"/>
            <a:ext cx="7895324" cy="1885198"/>
            <a:chOff x="1183290" y="898071"/>
            <a:chExt cx="5056911" cy="12074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33C8C9-07D2-4A7C-9F89-D06B55A5016E}"/>
                </a:ext>
              </a:extLst>
            </p:cNvPr>
            <p:cNvSpPr txBox="1"/>
            <p:nvPr/>
          </p:nvSpPr>
          <p:spPr>
            <a:xfrm>
              <a:off x="1183290" y="898071"/>
              <a:ext cx="5056911" cy="59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SW </a:t>
              </a:r>
              <a:r>
                <a:rPr lang="ko-KR" altLang="en-US" sz="5400" dirty="0">
                  <a:ln w="0"/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개발도구 및 환경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2B681D-DCAB-4329-BEA6-FFF05E3113FB}"/>
                </a:ext>
              </a:extLst>
            </p:cNvPr>
            <p:cNvSpPr txBox="1"/>
            <p:nvPr/>
          </p:nvSpPr>
          <p:spPr>
            <a:xfrm>
              <a:off x="1668199" y="1730985"/>
              <a:ext cx="4087091" cy="37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GitHub Branch</a:t>
              </a:r>
              <a:r>
                <a:rPr lang="ko-KR" altLang="en-US" sz="32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병합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C636D07-FAC1-488B-873B-EAFF99ACB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14986"/>
              </p:ext>
            </p:extLst>
          </p:nvPr>
        </p:nvGraphicFramePr>
        <p:xfrm>
          <a:off x="8016725" y="4624904"/>
          <a:ext cx="3802767" cy="1814576"/>
        </p:xfrm>
        <a:graphic>
          <a:graphicData uri="http://schemas.openxmlformats.org/drawingml/2006/table">
            <a:tbl>
              <a:tblPr/>
              <a:tblGrid>
                <a:gridCol w="1252321">
                  <a:extLst>
                    <a:ext uri="{9D8B030D-6E8A-4147-A177-3AD203B41FA5}">
                      <a16:colId xmlns:a16="http://schemas.microsoft.com/office/drawing/2014/main" val="545175168"/>
                    </a:ext>
                  </a:extLst>
                </a:gridCol>
                <a:gridCol w="218060">
                  <a:extLst>
                    <a:ext uri="{9D8B030D-6E8A-4147-A177-3AD203B41FA5}">
                      <a16:colId xmlns:a16="http://schemas.microsoft.com/office/drawing/2014/main" val="259376479"/>
                    </a:ext>
                  </a:extLst>
                </a:gridCol>
                <a:gridCol w="2332386">
                  <a:extLst>
                    <a:ext uri="{9D8B030D-6E8A-4147-A177-3AD203B41FA5}">
                      <a16:colId xmlns:a16="http://schemas.microsoft.com/office/drawing/2014/main" val="2958750184"/>
                    </a:ext>
                  </a:extLst>
                </a:gridCol>
              </a:tblGrid>
              <a:tr h="397637">
                <a:tc>
                  <a:txBody>
                    <a:bodyPr/>
                    <a:lstStyle/>
                    <a:p>
                      <a:pPr marL="63500" marR="635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 속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</a:t>
                      </a:r>
                      <a:endParaRPr 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컴퓨터공학과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92752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marL="63500" marR="635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학 번 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</a:t>
                      </a:r>
                      <a:endParaRPr 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201413395</a:t>
                      </a:r>
                      <a:endParaRPr 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506567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marL="63500" marR="635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 </a:t>
                      </a:r>
                      <a:r>
                        <a:rPr lang="ko-KR" altLang="en-US" sz="2000" kern="0" spc="0" dirty="0" err="1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름</a:t>
                      </a: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</a:t>
                      </a:r>
                      <a:endParaRPr lang="en-US" sz="1000" kern="0" spc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이호섭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17333"/>
                  </a:ext>
                </a:extLst>
              </a:tr>
              <a:tr h="397637">
                <a:tc>
                  <a:txBody>
                    <a:bodyPr/>
                    <a:lstStyle/>
                    <a:p>
                      <a:pPr marL="63500" marR="63500" indent="0" algn="di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 출 일 </a:t>
                      </a:r>
                      <a:endParaRPr lang="ko-KR" altLang="en-US" sz="1000" kern="0" spc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</a:t>
                      </a:r>
                      <a:endParaRPr lang="en-US" sz="1000" kern="0" spc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tx1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2020. 12. 17.</a:t>
                      </a:r>
                      <a:endParaRPr lang="en-US" sz="1000" kern="0" spc="0" dirty="0">
                        <a:solidFill>
                          <a:schemeClr val="tx1"/>
                        </a:solidFill>
                        <a:effectLst/>
                        <a:latin typeface="함초롬바탕" panose="020B0804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37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D77EEC8-06C1-4BC0-9F15-160601D9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50" y="380609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9023FA-5364-4F6A-A2AB-8961B6857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8" r="72389" b="61510"/>
          <a:stretch/>
        </p:blipFill>
        <p:spPr>
          <a:xfrm>
            <a:off x="2433298" y="2572513"/>
            <a:ext cx="2508823" cy="1735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AAA9ED-9A2E-4804-9BD0-71205EC97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8" r="72389" b="61510"/>
          <a:stretch/>
        </p:blipFill>
        <p:spPr>
          <a:xfrm>
            <a:off x="6976515" y="2572512"/>
            <a:ext cx="2508823" cy="17352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25883-16DD-42CB-A4FF-2F7D13FB4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8" r="72389" b="61510"/>
          <a:stretch/>
        </p:blipFill>
        <p:spPr>
          <a:xfrm>
            <a:off x="2396396" y="4551601"/>
            <a:ext cx="2508823" cy="1735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3235C-A331-4828-8CB2-6C7C628780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48" r="72389" b="61510"/>
          <a:stretch/>
        </p:blipFill>
        <p:spPr>
          <a:xfrm>
            <a:off x="6976515" y="4501465"/>
            <a:ext cx="2508823" cy="173524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10C010-F05C-4F7B-B946-B60B9D37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3BB53-DD66-4595-A62E-6DCBE6F15DD9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sub</a:t>
            </a:r>
            <a:r>
              <a:rPr lang="ko-KR" altLang="en-US" sz="4000" dirty="0">
                <a:latin typeface="+mj-ea"/>
                <a:ea typeface="+mj-ea"/>
              </a:rPr>
              <a:t>와 </a:t>
            </a:r>
            <a:r>
              <a:rPr lang="en-US" altLang="ko-KR" sz="4000" dirty="0">
                <a:latin typeface="+mj-ea"/>
                <a:ea typeface="+mj-ea"/>
              </a:rPr>
              <a:t>sub2</a:t>
            </a:r>
            <a:r>
              <a:rPr lang="ko-KR" altLang="en-US" sz="4000" dirty="0">
                <a:latin typeface="+mj-ea"/>
                <a:ea typeface="+mj-ea"/>
              </a:rPr>
              <a:t>의 충돌 해결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8CF3E-115A-49C3-895C-2E28E988E118}"/>
              </a:ext>
            </a:extLst>
          </p:cNvPr>
          <p:cNvSpPr txBox="1"/>
          <p:nvPr/>
        </p:nvSpPr>
        <p:spPr>
          <a:xfrm>
            <a:off x="1165052" y="1370644"/>
            <a:ext cx="950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Vim </a:t>
            </a:r>
            <a:r>
              <a:rPr lang="ko-KR" altLang="en-US" sz="2800" dirty="0">
                <a:latin typeface="+mj-ea"/>
                <a:ea typeface="+mj-ea"/>
              </a:rPr>
              <a:t>편집기로</a:t>
            </a:r>
            <a:r>
              <a:rPr lang="en-US" altLang="ko-KR" sz="2800" dirty="0">
                <a:latin typeface="+mj-ea"/>
                <a:ea typeface="+mj-ea"/>
              </a:rPr>
              <a:t> loc_m_2.txt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의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충돌을 수정 후 커밋해 줍니다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22D4CB8-2721-44C5-B9D9-AE56973F84F1}"/>
              </a:ext>
            </a:extLst>
          </p:cNvPr>
          <p:cNvSpPr/>
          <p:nvPr/>
        </p:nvSpPr>
        <p:spPr>
          <a:xfrm>
            <a:off x="5380198" y="3159516"/>
            <a:ext cx="1158240" cy="3566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CE3CBEC-A1FE-4C2B-93E8-773E4CFC2635}"/>
              </a:ext>
            </a:extLst>
          </p:cNvPr>
          <p:cNvSpPr/>
          <p:nvPr/>
        </p:nvSpPr>
        <p:spPr>
          <a:xfrm>
            <a:off x="5380198" y="5240913"/>
            <a:ext cx="1158240" cy="3566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E6169-5015-4035-88C2-700BD7DA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6525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899C32-39C9-4098-8D80-69C7452DE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7" r="41418"/>
          <a:stretch/>
        </p:blipFill>
        <p:spPr>
          <a:xfrm>
            <a:off x="6656821" y="365261"/>
            <a:ext cx="4687156" cy="4779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F0976-B55D-4F62-AADD-0AF53E3C9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6" r="41418" b="45263"/>
          <a:stretch/>
        </p:blipFill>
        <p:spPr>
          <a:xfrm>
            <a:off x="848023" y="2402213"/>
            <a:ext cx="4687156" cy="27429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467C5-1312-4A77-8548-2F812CAE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ABFB1-28ED-4920-A8FD-5A3B2E82B005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최종 로그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AA7F-9A9F-40C9-A071-88D586058DB8}"/>
              </a:ext>
            </a:extLst>
          </p:cNvPr>
          <p:cNvSpPr txBox="1"/>
          <p:nvPr/>
        </p:nvSpPr>
        <p:spPr>
          <a:xfrm>
            <a:off x="990716" y="5274498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master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7B70-1D5D-41FB-8343-965625236928}"/>
              </a:ext>
            </a:extLst>
          </p:cNvPr>
          <p:cNvSpPr txBox="1"/>
          <p:nvPr/>
        </p:nvSpPr>
        <p:spPr>
          <a:xfrm>
            <a:off x="6799514" y="5274498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sub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A38A0-9ECD-4C64-B9EE-83B960BD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5248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FF927DF-2346-41F0-A8E2-3135048BF573}"/>
              </a:ext>
            </a:extLst>
          </p:cNvPr>
          <p:cNvGrpSpPr/>
          <p:nvPr/>
        </p:nvGrpSpPr>
        <p:grpSpPr>
          <a:xfrm>
            <a:off x="5223405" y="2788815"/>
            <a:ext cx="5507090" cy="3557620"/>
            <a:chOff x="796174" y="1540468"/>
            <a:chExt cx="5507090" cy="35576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01465A2-EF08-43CC-BCA8-7126E052E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522" b="69737"/>
            <a:stretch/>
          </p:blipFill>
          <p:spPr>
            <a:xfrm>
              <a:off x="796174" y="1540468"/>
              <a:ext cx="5507090" cy="134903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31E576-B3E4-45B1-819E-E9D6928CF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319" r="23522"/>
            <a:stretch/>
          </p:blipFill>
          <p:spPr>
            <a:xfrm>
              <a:off x="796174" y="2838906"/>
              <a:ext cx="5507090" cy="2259182"/>
            </a:xfrm>
            <a:prstGeom prst="rect">
              <a:avLst/>
            </a:prstGeom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4BEA6-9E34-4313-BF32-8759F48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F6B29-3C3A-4A6D-B5EF-51970C72E648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GitHub</a:t>
            </a:r>
            <a:r>
              <a:rPr lang="ko-KR" altLang="en-US" sz="4000" dirty="0">
                <a:latin typeface="+mj-ea"/>
                <a:ea typeface="+mj-ea"/>
              </a:rPr>
              <a:t>로 </a:t>
            </a:r>
            <a:r>
              <a:rPr lang="en-US" altLang="ko-KR" sz="4000" dirty="0">
                <a:latin typeface="+mj-ea"/>
                <a:ea typeface="+mj-ea"/>
              </a:rPr>
              <a:t>push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D0FC-5A5D-4B5F-A645-7420792DD87A}"/>
              </a:ext>
            </a:extLst>
          </p:cNvPr>
          <p:cNvSpPr txBox="1"/>
          <p:nvPr/>
        </p:nvSpPr>
        <p:spPr>
          <a:xfrm>
            <a:off x="1165052" y="1651060"/>
            <a:ext cx="5894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마지막으로 결과물을 저의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GitHub Repository</a:t>
            </a:r>
            <a:r>
              <a:rPr lang="ko-KR" altLang="en-US" sz="2800" dirty="0">
                <a:latin typeface="+mj-ea"/>
                <a:ea typeface="+mj-ea"/>
              </a:rPr>
              <a:t>로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5919F-EDCB-49BE-9D97-BC12CDD2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05800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9C4535-768C-402F-AEB5-31EBFAC69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17782" r="29003" b="12538"/>
          <a:stretch/>
        </p:blipFill>
        <p:spPr>
          <a:xfrm>
            <a:off x="4803648" y="1219451"/>
            <a:ext cx="7222636" cy="437279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F5B7-7B78-4A64-8465-24D655E2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8D52F-32C0-4C25-8DFD-6838ED7D1B27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결과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1CB13-6714-4F28-98E0-6C5065B82AAB}"/>
              </a:ext>
            </a:extLst>
          </p:cNvPr>
          <p:cNvSpPr txBox="1"/>
          <p:nvPr/>
        </p:nvSpPr>
        <p:spPr>
          <a:xfrm>
            <a:off x="616364" y="1577908"/>
            <a:ext cx="5894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성공적으로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되었고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저의 </a:t>
            </a:r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업로드 되었습니다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69640-0E6F-451F-BF21-6A730752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8799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1BE66-2E40-4A0A-B880-D9CC546F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51EF7-8740-4C2F-81AE-7D8D4DAF5994}"/>
              </a:ext>
            </a:extLst>
          </p:cNvPr>
          <p:cNvSpPr txBox="1"/>
          <p:nvPr/>
        </p:nvSpPr>
        <p:spPr>
          <a:xfrm>
            <a:off x="342900" y="2598003"/>
            <a:ext cx="1022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Clone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저장소의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151880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12FD9-19EF-43CF-B221-E7B7FC9D7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7" r="22483" b="38322"/>
          <a:stretch/>
        </p:blipFill>
        <p:spPr>
          <a:xfrm>
            <a:off x="6125790" y="1943072"/>
            <a:ext cx="5900494" cy="233781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8E352-597F-40B0-8F32-B74D760E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1AE8D-73B2-4016-9DB0-36F19054D033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초기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DA9A6-864A-49E1-B3EC-D3305AA87526}"/>
              </a:ext>
            </a:extLst>
          </p:cNvPr>
          <p:cNvSpPr txBox="1"/>
          <p:nvPr/>
        </p:nvSpPr>
        <p:spPr>
          <a:xfrm>
            <a:off x="1165052" y="1726986"/>
            <a:ext cx="4930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git-download </a:t>
            </a:r>
            <a:r>
              <a:rPr lang="ko-KR" altLang="en-US" sz="2800" dirty="0">
                <a:latin typeface="+mj-ea"/>
                <a:ea typeface="+mj-ea"/>
              </a:rPr>
              <a:t>폴더에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이전에 했던 </a:t>
            </a:r>
            <a:r>
              <a:rPr lang="en-US" altLang="ko-KR" sz="2800" dirty="0" err="1">
                <a:latin typeface="+mj-ea"/>
                <a:ea typeface="+mj-ea"/>
              </a:rPr>
              <a:t>Branch_merge</a:t>
            </a:r>
            <a:r>
              <a:rPr lang="ko-KR" altLang="en-US" sz="2800" dirty="0">
                <a:latin typeface="+mj-ea"/>
                <a:ea typeface="+mj-ea"/>
              </a:rPr>
              <a:t>를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Clone</a:t>
            </a:r>
            <a:r>
              <a:rPr lang="ko-KR" altLang="en-US" sz="2800" dirty="0">
                <a:latin typeface="+mj-ea"/>
                <a:ea typeface="+mj-ea"/>
              </a:rPr>
              <a:t>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5B83F-4C80-4B36-B817-820822A204A8}"/>
              </a:ext>
            </a:extLst>
          </p:cNvPr>
          <p:cNvSpPr txBox="1"/>
          <p:nvPr/>
        </p:nvSpPr>
        <p:spPr>
          <a:xfrm>
            <a:off x="1165052" y="3619516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Clone </a:t>
            </a:r>
            <a:r>
              <a:rPr lang="ko-KR" altLang="en-US" sz="2800" dirty="0">
                <a:latin typeface="+mj-ea"/>
                <a:ea typeface="+mj-ea"/>
              </a:rPr>
              <a:t>저장소의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에서</a:t>
            </a:r>
            <a:r>
              <a:rPr lang="en-US" altLang="ko-KR" sz="2800" dirty="0">
                <a:latin typeface="+mj-ea"/>
                <a:ea typeface="+mj-ea"/>
              </a:rPr>
              <a:t> other branch</a:t>
            </a:r>
            <a:r>
              <a:rPr lang="ko-KR" altLang="en-US" sz="2800" dirty="0">
                <a:latin typeface="+mj-ea"/>
                <a:ea typeface="+mj-ea"/>
              </a:rPr>
              <a:t>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461317F-6A6B-4901-AE7E-4EE883A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72102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7A349B-DED1-4EB8-ABFE-B36476647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0" r="62640" b="61736"/>
          <a:stretch/>
        </p:blipFill>
        <p:spPr>
          <a:xfrm>
            <a:off x="6096000" y="1620993"/>
            <a:ext cx="2565700" cy="15118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F6DD86-D72A-4E04-9C6F-ACD73ACBB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0" r="62640" b="55262"/>
          <a:stretch/>
        </p:blipFill>
        <p:spPr>
          <a:xfrm>
            <a:off x="9190879" y="1620993"/>
            <a:ext cx="2565701" cy="1511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36A7A5-7F20-4FF3-9DE1-C11BA2AC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28" r="24493" b="53715"/>
          <a:stretch/>
        </p:blipFill>
        <p:spPr>
          <a:xfrm>
            <a:off x="6096000" y="3725200"/>
            <a:ext cx="5185486" cy="1511807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335CD70-6361-4EA3-A88C-B7EA758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A5CE-5403-4095-87B2-C0E6C2C467C2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Clone </a:t>
            </a:r>
            <a:r>
              <a:rPr lang="ko-KR" altLang="en-US" sz="4000" dirty="0">
                <a:latin typeface="+mj-ea"/>
                <a:ea typeface="+mj-ea"/>
              </a:rPr>
              <a:t>저장소의 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A7F76-724D-4B04-9CF7-3A2BBBED7CDF}"/>
              </a:ext>
            </a:extLst>
          </p:cNvPr>
          <p:cNvSpPr txBox="1"/>
          <p:nvPr/>
        </p:nvSpPr>
        <p:spPr>
          <a:xfrm>
            <a:off x="1165052" y="1825333"/>
            <a:ext cx="477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의 내용을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DE46E5E-F22B-4DBE-AD15-C2CAB794FBCA}"/>
              </a:ext>
            </a:extLst>
          </p:cNvPr>
          <p:cNvSpPr/>
          <p:nvPr/>
        </p:nvSpPr>
        <p:spPr>
          <a:xfrm>
            <a:off x="8732162" y="2267169"/>
            <a:ext cx="388255" cy="2194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2E28-A1BB-4E53-A6D0-98C3F35595D2}"/>
              </a:ext>
            </a:extLst>
          </p:cNvPr>
          <p:cNvSpPr txBox="1"/>
          <p:nvPr/>
        </p:nvSpPr>
        <p:spPr>
          <a:xfrm>
            <a:off x="1165052" y="3123712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loc_m_4.txt</a:t>
            </a:r>
            <a:r>
              <a:rPr lang="ko-KR" altLang="en-US" sz="2800" dirty="0">
                <a:latin typeface="+mj-ea"/>
                <a:ea typeface="+mj-ea"/>
              </a:rPr>
              <a:t>를 추가합니다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1FD75-CE6E-4245-A99A-88D15685EB46}"/>
              </a:ext>
            </a:extLst>
          </p:cNvPr>
          <p:cNvSpPr txBox="1"/>
          <p:nvPr/>
        </p:nvSpPr>
        <p:spPr>
          <a:xfrm>
            <a:off x="1165052" y="4121957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E930A-AC02-4DB1-BA4B-0AFADAF252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119" r="24492" b="20623"/>
          <a:stretch/>
        </p:blipFill>
        <p:spPr>
          <a:xfrm>
            <a:off x="6095556" y="4383567"/>
            <a:ext cx="5185486" cy="1511807"/>
          </a:xfrm>
          <a:prstGeom prst="rect">
            <a:avLst/>
          </a:prstGeom>
        </p:spPr>
      </p:pic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720478F6-FF6F-49C0-8DB3-208FF26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211748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D52D7-F1DC-4CCB-9D77-9711BB8E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21BB-4B98-4253-B092-3C7324B60700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Clone </a:t>
            </a:r>
            <a:r>
              <a:rPr lang="ko-KR" altLang="en-US" sz="4000" dirty="0">
                <a:latin typeface="+mj-ea"/>
                <a:ea typeface="+mj-ea"/>
              </a:rPr>
              <a:t>저장소의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EA6F7-551C-44BD-B809-F31D7FFC974F}"/>
              </a:ext>
            </a:extLst>
          </p:cNvPr>
          <p:cNvSpPr txBox="1"/>
          <p:nvPr/>
        </p:nvSpPr>
        <p:spPr>
          <a:xfrm>
            <a:off x="1165052" y="1724619"/>
            <a:ext cx="4796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진행한 작업을 </a:t>
            </a:r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0F277B-6EB3-411A-B148-83FE156EC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8" r="18513" b="40460"/>
          <a:stretch/>
        </p:blipFill>
        <p:spPr>
          <a:xfrm>
            <a:off x="6096000" y="1610635"/>
            <a:ext cx="5596128" cy="2109217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C1260-893A-4BFF-AA4B-70B911BA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177953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96AC4C-DEFA-423C-901D-E1070978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t="16745" r="29535" b="5567"/>
          <a:stretch/>
        </p:blipFill>
        <p:spPr>
          <a:xfrm>
            <a:off x="5399131" y="1235964"/>
            <a:ext cx="6463685" cy="438607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7D21F-9503-45C3-B72F-E0192A02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E2663-C36A-4D1F-A5A8-BC490D723FCD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Push</a:t>
            </a:r>
            <a:r>
              <a:rPr lang="ko-KR" altLang="en-US" sz="4000" dirty="0">
                <a:latin typeface="+mj-ea"/>
                <a:ea typeface="+mj-ea"/>
              </a:rPr>
              <a:t>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9432F-E745-4AFC-A7E8-3CC7D2734FD8}"/>
              </a:ext>
            </a:extLst>
          </p:cNvPr>
          <p:cNvSpPr txBox="1"/>
          <p:nvPr/>
        </p:nvSpPr>
        <p:spPr>
          <a:xfrm>
            <a:off x="1226012" y="1821672"/>
            <a:ext cx="3236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성공적으로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other</a:t>
            </a:r>
            <a:r>
              <a:rPr lang="ko-KR" altLang="en-US" sz="2800" dirty="0">
                <a:latin typeface="+mj-ea"/>
                <a:ea typeface="+mj-ea"/>
              </a:rPr>
              <a:t>의 작업이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업로드 되었습니다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66B4E-B5EB-4634-8E93-C55E8DC98B52}"/>
              </a:ext>
            </a:extLst>
          </p:cNvPr>
          <p:cNvSpPr/>
          <p:nvPr/>
        </p:nvSpPr>
        <p:spPr>
          <a:xfrm>
            <a:off x="5961888" y="3060192"/>
            <a:ext cx="5888736" cy="552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122A9-DE93-4FA0-865C-C6E8C93A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382610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883F37-9B61-4EA0-AFF2-B8ABBA860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2" r="68805" b="58795"/>
          <a:stretch/>
        </p:blipFill>
        <p:spPr>
          <a:xfrm>
            <a:off x="6096000" y="1453303"/>
            <a:ext cx="2424578" cy="16581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8159BE-C24F-4441-B2FB-BC6F723F7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7" r="68805" b="58862"/>
          <a:stretch/>
        </p:blipFill>
        <p:spPr>
          <a:xfrm>
            <a:off x="9365899" y="1453303"/>
            <a:ext cx="2424578" cy="1658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56B960-BF21-482B-BD7E-CF9EE9223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2" r="31392" b="60531"/>
          <a:stretch/>
        </p:blipFill>
        <p:spPr>
          <a:xfrm>
            <a:off x="6095999" y="3786695"/>
            <a:ext cx="5366305" cy="153619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61AF412-D663-43FC-868B-B06F1B7C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19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51D86-CF9D-4098-813F-1C021BE74707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지역 저장소의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0AE7-7EBF-4CB9-A868-CF56BF0B6143}"/>
              </a:ext>
            </a:extLst>
          </p:cNvPr>
          <p:cNvSpPr txBox="1"/>
          <p:nvPr/>
        </p:nvSpPr>
        <p:spPr>
          <a:xfrm>
            <a:off x="1165052" y="1724619"/>
            <a:ext cx="4796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 branch</a:t>
            </a:r>
            <a:r>
              <a:rPr lang="ko-KR" altLang="en-US" sz="2800" dirty="0">
                <a:latin typeface="+mj-ea"/>
                <a:ea typeface="+mj-ea"/>
              </a:rPr>
              <a:t>에서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loc_m_1.txt</a:t>
            </a:r>
            <a:r>
              <a:rPr lang="ko-KR" altLang="en-US" sz="2800" dirty="0">
                <a:latin typeface="+mj-ea"/>
                <a:ea typeface="+mj-ea"/>
              </a:rPr>
              <a:t>를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2D10-47E2-434F-ACED-EEA6B5E46624}"/>
              </a:ext>
            </a:extLst>
          </p:cNvPr>
          <p:cNvSpPr txBox="1"/>
          <p:nvPr/>
        </p:nvSpPr>
        <p:spPr>
          <a:xfrm>
            <a:off x="1165052" y="3212105"/>
            <a:ext cx="479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E85095-F020-4F32-A0A0-EEF8879326C0}"/>
              </a:ext>
            </a:extLst>
          </p:cNvPr>
          <p:cNvSpPr/>
          <p:nvPr/>
        </p:nvSpPr>
        <p:spPr>
          <a:xfrm>
            <a:off x="8749111" y="2172631"/>
            <a:ext cx="388255" cy="2194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6F4BD-9B57-4F2D-B107-88D3F0A8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327465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29D11-80C2-4AF9-9469-33496E4CFF57}"/>
              </a:ext>
            </a:extLst>
          </p:cNvPr>
          <p:cNvSpPr txBox="1"/>
          <p:nvPr/>
        </p:nvSpPr>
        <p:spPr>
          <a:xfrm>
            <a:off x="736599" y="1428750"/>
            <a:ext cx="10266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 저장소에서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 </a:t>
            </a:r>
            <a:r>
              <a:rPr lang="en-US" altLang="ko-KR" sz="3600" dirty="0"/>
              <a:t>· · · · · P. 3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Clone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저장소의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병합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3600" dirty="0"/>
              <a:t>· · · · P. 14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GitHub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r>
              <a:rPr lang="en-US" altLang="ko-KR" sz="3600" dirty="0"/>
              <a:t> · · · · · · · · P. 25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결론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			</a:t>
            </a:r>
            <a:r>
              <a:rPr lang="en-US" altLang="ko-KR" sz="3600" dirty="0"/>
              <a:t>· · · · · · · · · · · · · P. 43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DC66-67DB-4A0B-B5BA-CCD2BDD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2" name="실행 단추: 앞으로 또는 다음으로 이동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EADC645-9630-4E84-AE15-742C4F01A753}"/>
              </a:ext>
            </a:extLst>
          </p:cNvPr>
          <p:cNvSpPr/>
          <p:nvPr/>
        </p:nvSpPr>
        <p:spPr>
          <a:xfrm>
            <a:off x="9756023" y="1339850"/>
            <a:ext cx="1066800" cy="83185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으로 이동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CDD791F-D0D3-4EA4-846A-A78D29F43207}"/>
              </a:ext>
            </a:extLst>
          </p:cNvPr>
          <p:cNvSpPr/>
          <p:nvPr/>
        </p:nvSpPr>
        <p:spPr>
          <a:xfrm>
            <a:off x="9781423" y="2444750"/>
            <a:ext cx="1066800" cy="83185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앞으로 또는 다음으로 이동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651FD95-00EF-45F5-90F9-28BF1D2C3AB1}"/>
              </a:ext>
            </a:extLst>
          </p:cNvPr>
          <p:cNvSpPr/>
          <p:nvPr/>
        </p:nvSpPr>
        <p:spPr>
          <a:xfrm>
            <a:off x="9781423" y="3505984"/>
            <a:ext cx="1066800" cy="83185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으로 이동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AC4206C-E853-4DC5-BA78-E4C259AA0599}"/>
              </a:ext>
            </a:extLst>
          </p:cNvPr>
          <p:cNvSpPr/>
          <p:nvPr/>
        </p:nvSpPr>
        <p:spPr>
          <a:xfrm>
            <a:off x="9781423" y="4597400"/>
            <a:ext cx="1066800" cy="83185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9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88919-A285-4697-9D8E-68C0CEACF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52" r="39826" b="30809"/>
          <a:stretch/>
        </p:blipFill>
        <p:spPr>
          <a:xfrm>
            <a:off x="6937705" y="2048256"/>
            <a:ext cx="4333083" cy="27432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DB450-52E1-4557-A535-5C3A8296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6D28-C7E2-45DE-A757-3FF2AE675D16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두 저장소를 병합할 준비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6FDD7-2DE3-492A-98B1-A16B3C7AB6D8}"/>
              </a:ext>
            </a:extLst>
          </p:cNvPr>
          <p:cNvSpPr txBox="1"/>
          <p:nvPr/>
        </p:nvSpPr>
        <p:spPr>
          <a:xfrm>
            <a:off x="1165052" y="1724619"/>
            <a:ext cx="5174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 branch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clone </a:t>
            </a:r>
            <a:r>
              <a:rPr lang="ko-KR" altLang="en-US" sz="2800" dirty="0">
                <a:latin typeface="+mj-ea"/>
                <a:ea typeface="+mj-ea"/>
              </a:rPr>
              <a:t>저장소의 </a:t>
            </a:r>
            <a:r>
              <a:rPr lang="en-US" altLang="ko-KR" sz="2800" dirty="0">
                <a:latin typeface="+mj-ea"/>
                <a:ea typeface="+mj-ea"/>
              </a:rPr>
              <a:t>other branch</a:t>
            </a:r>
            <a:r>
              <a:rPr lang="ko-KR" altLang="en-US" sz="2800" dirty="0">
                <a:latin typeface="+mj-ea"/>
                <a:ea typeface="+mj-ea"/>
              </a:rPr>
              <a:t>를 병합할 준비를 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A5F7A-A57F-42EC-8A13-8832F2CABB36}"/>
              </a:ext>
            </a:extLst>
          </p:cNvPr>
          <p:cNvSpPr txBox="1"/>
          <p:nvPr/>
        </p:nvSpPr>
        <p:spPr>
          <a:xfrm>
            <a:off x="1165052" y="3419856"/>
            <a:ext cx="5308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지역 저장소에 </a:t>
            </a:r>
            <a:r>
              <a:rPr lang="en-US" altLang="ko-KR" sz="2800" dirty="0">
                <a:latin typeface="+mj-ea"/>
                <a:ea typeface="+mj-ea"/>
              </a:rPr>
              <a:t>GitHub</a:t>
            </a:r>
            <a:r>
              <a:rPr lang="ko-KR" altLang="en-US" sz="2800" dirty="0">
                <a:latin typeface="+mj-ea"/>
                <a:ea typeface="+mj-ea"/>
              </a:rPr>
              <a:t>의 내용을 </a:t>
            </a:r>
            <a:r>
              <a:rPr lang="en-US" altLang="ko-KR" sz="2800" dirty="0">
                <a:latin typeface="+mj-ea"/>
                <a:ea typeface="+mj-ea"/>
              </a:rPr>
              <a:t>fetch </a:t>
            </a:r>
            <a:r>
              <a:rPr lang="ko-KR" altLang="en-US" sz="2800" dirty="0">
                <a:latin typeface="+mj-ea"/>
                <a:ea typeface="+mj-ea"/>
              </a:rPr>
              <a:t>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13375-12DD-452C-9085-9502B49A050E}"/>
              </a:ext>
            </a:extLst>
          </p:cNvPr>
          <p:cNvSpPr txBox="1"/>
          <p:nvPr/>
        </p:nvSpPr>
        <p:spPr>
          <a:xfrm>
            <a:off x="1165052" y="4808581"/>
            <a:ext cx="5308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지역 저장소에 </a:t>
            </a:r>
            <a:r>
              <a:rPr lang="en-US" altLang="ko-KR" sz="2800" dirty="0">
                <a:latin typeface="+mj-ea"/>
                <a:ea typeface="+mj-ea"/>
              </a:rPr>
              <a:t>Branch</a:t>
            </a:r>
            <a:r>
              <a:rPr lang="ko-KR" altLang="en-US" sz="2800" dirty="0">
                <a:latin typeface="+mj-ea"/>
                <a:ea typeface="+mj-ea"/>
              </a:rPr>
              <a:t>들을 확인합니다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62B599-7C08-4E06-BE75-8AC5632E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2615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69258B-72FB-4DB7-8837-8B3B321DD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3" r="35100" b="43400"/>
          <a:stretch/>
        </p:blipFill>
        <p:spPr>
          <a:xfrm>
            <a:off x="6811298" y="2505973"/>
            <a:ext cx="5214986" cy="239448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D12DA-D9E8-49DE-8473-7A5919A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026B5-3152-4E23-9EDB-8A2E4C65C5C1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두 저장소를 병합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E32F1-13CE-4E72-B4F2-6B604DD83F96}"/>
              </a:ext>
            </a:extLst>
          </p:cNvPr>
          <p:cNvSpPr txBox="1"/>
          <p:nvPr/>
        </p:nvSpPr>
        <p:spPr>
          <a:xfrm>
            <a:off x="1201717" y="1761195"/>
            <a:ext cx="545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Clone </a:t>
            </a:r>
            <a:r>
              <a:rPr lang="ko-KR" altLang="en-US" sz="2800" dirty="0">
                <a:latin typeface="+mj-ea"/>
                <a:ea typeface="+mj-ea"/>
              </a:rPr>
              <a:t>저장소의 </a:t>
            </a:r>
            <a:r>
              <a:rPr lang="en-US" altLang="ko-KR" sz="2800" dirty="0">
                <a:latin typeface="+mj-ea"/>
                <a:ea typeface="+mj-ea"/>
              </a:rPr>
              <a:t>branch</a:t>
            </a:r>
            <a:r>
              <a:rPr lang="ko-KR" altLang="en-US" sz="2800" dirty="0">
                <a:latin typeface="+mj-ea"/>
                <a:ea typeface="+mj-ea"/>
              </a:rPr>
              <a:t>였던 </a:t>
            </a:r>
            <a:r>
              <a:rPr lang="en-US" altLang="ko-KR" sz="2800" dirty="0">
                <a:latin typeface="+mj-ea"/>
                <a:ea typeface="+mj-ea"/>
              </a:rPr>
              <a:t>origin/other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를 병합합니다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9D9E9-27F9-4CEA-9E90-F235F72A3B18}"/>
              </a:ext>
            </a:extLst>
          </p:cNvPr>
          <p:cNvSpPr txBox="1"/>
          <p:nvPr/>
        </p:nvSpPr>
        <p:spPr>
          <a:xfrm>
            <a:off x="1201717" y="3013536"/>
            <a:ext cx="545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other branch</a:t>
            </a:r>
            <a:r>
              <a:rPr lang="ko-KR" altLang="en-US" sz="2800" dirty="0">
                <a:latin typeface="+mj-ea"/>
                <a:ea typeface="+mj-ea"/>
              </a:rPr>
              <a:t>는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에서 분화 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709E1-487A-4768-B204-927B645D4F69}"/>
              </a:ext>
            </a:extLst>
          </p:cNvPr>
          <p:cNvSpPr txBox="1"/>
          <p:nvPr/>
        </p:nvSpPr>
        <p:spPr>
          <a:xfrm>
            <a:off x="1201717" y="4265877"/>
            <a:ext cx="5454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의 내용을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와 병합한 적이 없으므로 </a:t>
            </a:r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의 내용이 달라 충돌이 발생합니다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4E4892-E5D8-42C0-AB82-F4B1E068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24929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8E5A-E69C-42AF-A55A-3F03215BC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" r="66744" b="57061"/>
          <a:stretch/>
        </p:blipFill>
        <p:spPr>
          <a:xfrm>
            <a:off x="6339840" y="4113976"/>
            <a:ext cx="2394742" cy="16012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8492FD-ED68-4AF0-83E4-890D489A4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7" r="66744" b="57413"/>
          <a:stretch/>
        </p:blipFill>
        <p:spPr>
          <a:xfrm>
            <a:off x="9412541" y="4113975"/>
            <a:ext cx="2394742" cy="1601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11C347-BCFA-4A76-8743-7CDDF7060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49" r="34085" b="56031"/>
          <a:stretch/>
        </p:blipFill>
        <p:spPr>
          <a:xfrm>
            <a:off x="6339840" y="1827797"/>
            <a:ext cx="4746498" cy="160120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23C7383-29B2-4F80-8488-A731BAC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2A160-A0D1-483C-A86C-A2708166B5AE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sub</a:t>
            </a:r>
            <a:r>
              <a:rPr lang="ko-KR" altLang="en-US" sz="4000" dirty="0">
                <a:latin typeface="+mj-ea"/>
                <a:ea typeface="+mj-ea"/>
              </a:rPr>
              <a:t>와 </a:t>
            </a:r>
            <a:r>
              <a:rPr lang="en-US" altLang="ko-KR" sz="4000" dirty="0">
                <a:latin typeface="+mj-ea"/>
                <a:ea typeface="+mj-ea"/>
              </a:rPr>
              <a:t>other</a:t>
            </a:r>
            <a:r>
              <a:rPr lang="ko-KR" altLang="en-US" sz="4000" dirty="0">
                <a:latin typeface="+mj-ea"/>
                <a:ea typeface="+mj-ea"/>
              </a:rPr>
              <a:t>의 충돌 해결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2CD04-6A0F-40CD-A970-E806B8BAF462}"/>
              </a:ext>
            </a:extLst>
          </p:cNvPr>
          <p:cNvSpPr txBox="1"/>
          <p:nvPr/>
        </p:nvSpPr>
        <p:spPr>
          <a:xfrm>
            <a:off x="1165052" y="1724619"/>
            <a:ext cx="517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loc_m_4.txt</a:t>
            </a:r>
            <a:r>
              <a:rPr lang="ko-KR" altLang="en-US" sz="2800" dirty="0">
                <a:latin typeface="+mj-ea"/>
                <a:ea typeface="+mj-ea"/>
              </a:rPr>
              <a:t>은 충돌이 없으므로 정상적으로 합병되었습니다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E40A5E2-30EA-4C40-902E-33C6D7C073F1}"/>
              </a:ext>
            </a:extLst>
          </p:cNvPr>
          <p:cNvSpPr/>
          <p:nvPr/>
        </p:nvSpPr>
        <p:spPr>
          <a:xfrm>
            <a:off x="8879434" y="4804850"/>
            <a:ext cx="388255" cy="2194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1889C-E167-460F-8F4F-4B5DAC64EAFF}"/>
              </a:ext>
            </a:extLst>
          </p:cNvPr>
          <p:cNvSpPr txBox="1"/>
          <p:nvPr/>
        </p:nvSpPr>
        <p:spPr>
          <a:xfrm>
            <a:off x="1165052" y="3100978"/>
            <a:ext cx="517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충돌이 일어난 </a:t>
            </a:r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의 내용을 수정해 줍니다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7303C-81CA-45BC-9224-CE7FC0A8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242391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A7350-BD8B-4E7E-AE47-3260F1E4D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4" r="28983"/>
          <a:stretch/>
        </p:blipFill>
        <p:spPr>
          <a:xfrm>
            <a:off x="616364" y="1412290"/>
            <a:ext cx="4796884" cy="39052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A76E8-434F-4283-A7B0-4477F09E6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6" r="13531"/>
          <a:stretch/>
        </p:blipFill>
        <p:spPr>
          <a:xfrm>
            <a:off x="6095999" y="1816608"/>
            <a:ext cx="5507178" cy="350092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958624-1676-4779-AD19-47F30B3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F2A11-0A92-4B34-8362-9FA3078EC030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최종 로그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en-US" sz="4000" dirty="0">
                <a:latin typeface="+mj-ea"/>
                <a:ea typeface="+mj-ea"/>
              </a:rPr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5DB59-1F36-4746-AEE0-866A4027F79A}"/>
              </a:ext>
            </a:extLst>
          </p:cNvPr>
          <p:cNvSpPr txBox="1"/>
          <p:nvPr/>
        </p:nvSpPr>
        <p:spPr>
          <a:xfrm>
            <a:off x="813921" y="5474948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sub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33383-D20E-4559-BFFA-A21457EBF5D7}"/>
              </a:ext>
            </a:extLst>
          </p:cNvPr>
          <p:cNvSpPr txBox="1"/>
          <p:nvPr/>
        </p:nvSpPr>
        <p:spPr>
          <a:xfrm>
            <a:off x="6648703" y="5474948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other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0CD6F-ACB5-48B1-AB95-ABACB891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133159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C9F71C-74B1-4AF3-AEA0-0552154E0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" t="16356" r="29170"/>
          <a:stretch/>
        </p:blipFill>
        <p:spPr>
          <a:xfrm>
            <a:off x="5042405" y="877824"/>
            <a:ext cx="6983879" cy="510235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D037D-E8A8-42CD-8FF9-C92D7B8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ED854-A053-4B3A-825E-9744468D6758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결과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FC739-0656-418F-86E3-A6A126655E58}"/>
              </a:ext>
            </a:extLst>
          </p:cNvPr>
          <p:cNvSpPr txBox="1"/>
          <p:nvPr/>
        </p:nvSpPr>
        <p:spPr>
          <a:xfrm>
            <a:off x="1165052" y="1724619"/>
            <a:ext cx="3877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의 내용을 </a:t>
            </a:r>
            <a:r>
              <a:rPr lang="en-US" altLang="ko-KR" sz="2800" dirty="0">
                <a:latin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로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하고 결과를 확인했습니다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5F1D1-9311-4DF9-85A8-ECDE8C157E2C}"/>
              </a:ext>
            </a:extLst>
          </p:cNvPr>
          <p:cNvSpPr/>
          <p:nvPr/>
        </p:nvSpPr>
        <p:spPr>
          <a:xfrm>
            <a:off x="5625928" y="3429000"/>
            <a:ext cx="6400355" cy="2398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DA4B0-4780-4AE8-ACDB-9677914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한 저장소의 </a:t>
            </a:r>
            <a:r>
              <a:rPr lang="en-US" altLang="ko-KR" dirty="0"/>
              <a:t>Branch</a:t>
            </a:r>
            <a:r>
              <a:rPr lang="ko-KR" altLang="en-US" dirty="0"/>
              <a:t>와 병합</a:t>
            </a:r>
          </a:p>
        </p:txBody>
      </p:sp>
    </p:spTree>
    <p:extLst>
      <p:ext uri="{BB962C8B-B14F-4D97-AF65-F5344CB8AC3E}">
        <p14:creationId xmlns:p14="http://schemas.microsoft.com/office/powerpoint/2010/main" val="279951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A9C00-ED3E-481A-BFF1-7B60EEFC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FBAB9-FF4B-47D4-BAD2-6811E09C591B}"/>
              </a:ext>
            </a:extLst>
          </p:cNvPr>
          <p:cNvSpPr txBox="1"/>
          <p:nvPr/>
        </p:nvSpPr>
        <p:spPr>
          <a:xfrm>
            <a:off x="342900" y="2598003"/>
            <a:ext cx="91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GitHub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1403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0D58E3-F056-4B5C-AF3E-907118BFD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1" r="37237" b="58638"/>
          <a:stretch/>
        </p:blipFill>
        <p:spPr>
          <a:xfrm>
            <a:off x="6096000" y="1983369"/>
            <a:ext cx="6068032" cy="201343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A792B-1200-4C9D-AAC3-07FBAC41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FE8B-7FEC-40AF-B547-04DF27EFBE4D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초기 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5A2-9B76-40A7-A283-00A0F0515C73}"/>
              </a:ext>
            </a:extLst>
          </p:cNvPr>
          <p:cNvSpPr txBox="1"/>
          <p:nvPr/>
        </p:nvSpPr>
        <p:spPr>
          <a:xfrm>
            <a:off x="1165052" y="1724619"/>
            <a:ext cx="3877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지역 저장소의 </a:t>
            </a:r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를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로 합병합니다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03B3E-E514-4D0F-AAE6-65059C88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99893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E20B64-AA8F-4C06-8DA4-DA3065D09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68339" b="63703"/>
          <a:stretch/>
        </p:blipFill>
        <p:spPr>
          <a:xfrm>
            <a:off x="6096000" y="1390139"/>
            <a:ext cx="2547590" cy="14749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C04095-FF84-449A-A9F0-238109365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5" r="68339" b="63613"/>
          <a:stretch/>
        </p:blipFill>
        <p:spPr>
          <a:xfrm>
            <a:off x="9382114" y="1390139"/>
            <a:ext cx="2547591" cy="1474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C70118-8DB5-4A03-85EC-D9B197408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7984" r="33798" b="18718"/>
          <a:stretch/>
        </p:blipFill>
        <p:spPr>
          <a:xfrm>
            <a:off x="6096001" y="3281980"/>
            <a:ext cx="4767072" cy="3267456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9F9F7D-5A27-48E7-BA59-CCCBD99F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8CD94-F521-4ADC-9E1F-CA0D758C0F9E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지역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en-US" sz="4000" dirty="0">
                <a:latin typeface="+mj-ea"/>
                <a:ea typeface="+mj-ea"/>
              </a:rPr>
              <a:t>저장소의 작업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957A25-F0C5-4D75-A0AB-BF8E4707E7D9}"/>
              </a:ext>
            </a:extLst>
          </p:cNvPr>
          <p:cNvSpPr/>
          <p:nvPr/>
        </p:nvSpPr>
        <p:spPr>
          <a:xfrm>
            <a:off x="8818724" y="2017901"/>
            <a:ext cx="388255" cy="2194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F8D6-EDE9-4009-AD2D-D1AE0C4C54E3}"/>
              </a:ext>
            </a:extLst>
          </p:cNvPr>
          <p:cNvSpPr txBox="1"/>
          <p:nvPr/>
        </p:nvSpPr>
        <p:spPr>
          <a:xfrm>
            <a:off x="1165052" y="1724619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지역 저장소의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en-US" altLang="ko-KR" sz="2800" dirty="0">
                <a:latin typeface="+mj-ea"/>
                <a:ea typeface="+mj-ea"/>
              </a:rPr>
              <a:t>another branch</a:t>
            </a:r>
            <a:r>
              <a:rPr lang="ko-KR" altLang="en-US" sz="2800" dirty="0">
                <a:latin typeface="+mj-ea"/>
                <a:ea typeface="+mj-ea"/>
              </a:rPr>
              <a:t>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2CAAE-4167-4645-A3F4-92BB2659775A}"/>
              </a:ext>
            </a:extLst>
          </p:cNvPr>
          <p:cNvSpPr txBox="1"/>
          <p:nvPr/>
        </p:nvSpPr>
        <p:spPr>
          <a:xfrm>
            <a:off x="1165052" y="3095586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another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en-US" altLang="ko-KR" sz="2800" dirty="0">
                <a:latin typeface="+mj-ea"/>
                <a:ea typeface="+mj-ea"/>
              </a:rPr>
              <a:t>loc_m_4</a:t>
            </a:r>
            <a:r>
              <a:rPr lang="ko-KR" altLang="en-US" sz="2800" dirty="0">
                <a:latin typeface="+mj-ea"/>
                <a:ea typeface="+mj-ea"/>
              </a:rPr>
              <a:t>의 내용을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851EE-F7D4-4526-96AF-CBADB3A6958B}"/>
              </a:ext>
            </a:extLst>
          </p:cNvPr>
          <p:cNvSpPr txBox="1"/>
          <p:nvPr/>
        </p:nvSpPr>
        <p:spPr>
          <a:xfrm>
            <a:off x="1165052" y="4466553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수정 내용을 커밋하고 </a:t>
            </a:r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D8428-8C4C-4B5D-AF0F-CDBFB42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9503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ABF823-F976-4090-8E4D-B9ABAA8D5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5" r="62904" b="56574"/>
          <a:stretch/>
        </p:blipFill>
        <p:spPr>
          <a:xfrm>
            <a:off x="9382114" y="1390137"/>
            <a:ext cx="2547591" cy="1474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CECDD5-126B-4C3D-A993-317445558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9012" r="24478" b="19063"/>
          <a:stretch/>
        </p:blipFill>
        <p:spPr>
          <a:xfrm>
            <a:off x="6095998" y="3079707"/>
            <a:ext cx="5186553" cy="291846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201AE9A-4B11-4914-876A-62ED0B8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71A05-F02A-4A93-AFCB-BC23A4CC5EBA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Clone </a:t>
            </a:r>
            <a:r>
              <a:rPr lang="ko-KR" altLang="en-US" sz="4000" dirty="0">
                <a:latin typeface="+mj-ea"/>
                <a:ea typeface="+mj-ea"/>
              </a:rPr>
              <a:t>저장소의 작업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CB160-3221-4845-ABFB-82C3DF66106F}"/>
              </a:ext>
            </a:extLst>
          </p:cNvPr>
          <p:cNvSpPr txBox="1"/>
          <p:nvPr/>
        </p:nvSpPr>
        <p:spPr>
          <a:xfrm>
            <a:off x="1165052" y="1724619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other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en-US" altLang="ko-KR" sz="2800" dirty="0">
                <a:latin typeface="+mj-ea"/>
                <a:ea typeface="+mj-ea"/>
              </a:rPr>
              <a:t>loc_m_4.txt</a:t>
            </a:r>
            <a:r>
              <a:rPr lang="ko-KR" altLang="en-US" sz="2800" dirty="0">
                <a:latin typeface="+mj-ea"/>
                <a:ea typeface="+mj-ea"/>
              </a:rPr>
              <a:t>의 내용을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7E4516-0314-4E1D-B856-CF0C6DBA2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93" r="62904" b="56357"/>
          <a:stretch/>
        </p:blipFill>
        <p:spPr>
          <a:xfrm>
            <a:off x="6095998" y="1390138"/>
            <a:ext cx="2547591" cy="147498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D1B907B-8D14-4CEE-BFD2-015AD0FF6016}"/>
              </a:ext>
            </a:extLst>
          </p:cNvPr>
          <p:cNvSpPr/>
          <p:nvPr/>
        </p:nvSpPr>
        <p:spPr>
          <a:xfrm>
            <a:off x="8818724" y="2017901"/>
            <a:ext cx="388255" cy="2194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24F81-B6DA-4614-978F-1652E16F6C1D}"/>
              </a:ext>
            </a:extLst>
          </p:cNvPr>
          <p:cNvSpPr txBox="1"/>
          <p:nvPr/>
        </p:nvSpPr>
        <p:spPr>
          <a:xfrm>
            <a:off x="1165052" y="3079707"/>
            <a:ext cx="493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수정 내용을 커밋하고 </a:t>
            </a:r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 </a:t>
            </a:r>
            <a:r>
              <a:rPr lang="en-US" altLang="ko-KR" sz="2800" dirty="0">
                <a:latin typeface="+mj-ea"/>
                <a:ea typeface="+mj-ea"/>
              </a:rPr>
              <a:t>push</a:t>
            </a:r>
            <a:r>
              <a:rPr lang="ko-KR" altLang="en-US" sz="2800" dirty="0">
                <a:latin typeface="+mj-ea"/>
                <a:ea typeface="+mj-ea"/>
              </a:rPr>
              <a:t>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497CD8-7B20-42F6-8E4E-005BA227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58345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EBF6E3-CD0A-4E94-8883-625EF411E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0" t="44435" r="28308" b="16255"/>
          <a:stretch/>
        </p:blipFill>
        <p:spPr>
          <a:xfrm>
            <a:off x="4674505" y="590868"/>
            <a:ext cx="7351777" cy="26958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A90717-9AE6-410B-974E-EA23523B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" t="47037" r="28335" b="13653"/>
          <a:stretch/>
        </p:blipFill>
        <p:spPr>
          <a:xfrm>
            <a:off x="4674506" y="3429000"/>
            <a:ext cx="7351777" cy="269583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96262-FCD5-499E-8B34-A7823970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E95AE-DE16-4B9F-A0D7-16A134B04A58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Push</a:t>
            </a:r>
            <a:r>
              <a:rPr lang="ko-KR" altLang="en-US" sz="4000" dirty="0">
                <a:latin typeface="+mj-ea"/>
                <a:ea typeface="+mj-ea"/>
              </a:rPr>
              <a:t>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18375-F7FF-4C6C-900B-23E19220E370}"/>
              </a:ext>
            </a:extLst>
          </p:cNvPr>
          <p:cNvSpPr txBox="1"/>
          <p:nvPr/>
        </p:nvSpPr>
        <p:spPr>
          <a:xfrm>
            <a:off x="1165052" y="1724619"/>
            <a:ext cx="4930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Repository</a:t>
            </a:r>
            <a:r>
              <a:rPr lang="ko-KR" altLang="en-US" sz="2800" dirty="0">
                <a:latin typeface="+mj-ea"/>
                <a:ea typeface="+mj-ea"/>
              </a:rPr>
              <a:t>에</a:t>
            </a:r>
          </a:p>
          <a:p>
            <a:r>
              <a:rPr lang="en-US" altLang="ko-KR" sz="2800" dirty="0">
                <a:latin typeface="+mj-ea"/>
                <a:ea typeface="+mj-ea"/>
              </a:rPr>
              <a:t>other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another</a:t>
            </a:r>
            <a:r>
              <a:rPr lang="ko-KR" altLang="en-US" sz="2800" dirty="0">
                <a:latin typeface="+mj-ea"/>
                <a:ea typeface="+mj-ea"/>
              </a:rPr>
              <a:t>가</a:t>
            </a:r>
          </a:p>
          <a:p>
            <a:r>
              <a:rPr lang="ko-KR" altLang="en-US" sz="2800" dirty="0">
                <a:latin typeface="+mj-ea"/>
                <a:ea typeface="+mj-ea"/>
              </a:rPr>
              <a:t>정상적으로</a:t>
            </a:r>
          </a:p>
          <a:p>
            <a:r>
              <a:rPr lang="ko-KR" altLang="en-US" sz="2800" dirty="0">
                <a:latin typeface="+mj-ea"/>
                <a:ea typeface="+mj-ea"/>
              </a:rPr>
              <a:t>업로드 되었습니다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F0206427-1628-4E62-9367-00A28D47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8195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FCE32-8766-4453-B6A7-0E88CE73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317BA-A356-417D-BD22-65437F3B5816}"/>
              </a:ext>
            </a:extLst>
          </p:cNvPr>
          <p:cNvSpPr txBox="1"/>
          <p:nvPr/>
        </p:nvSpPr>
        <p:spPr>
          <a:xfrm>
            <a:off x="342900" y="2598003"/>
            <a:ext cx="976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 저장소에서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38322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03705F-584D-46A9-8393-34ECAB1DF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" t="16852" r="1986"/>
          <a:stretch/>
        </p:blipFill>
        <p:spPr>
          <a:xfrm>
            <a:off x="616364" y="1326501"/>
            <a:ext cx="8895936" cy="467166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DB19-451F-4008-85A0-C171E25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00D53-3145-42CE-A984-B80A1D0FA1AB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B9569-71CB-4099-BA4C-47192043012B}"/>
              </a:ext>
            </a:extLst>
          </p:cNvPr>
          <p:cNvSpPr/>
          <p:nvPr/>
        </p:nvSpPr>
        <p:spPr>
          <a:xfrm>
            <a:off x="1168229" y="2679700"/>
            <a:ext cx="5394496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9CA7F-EBB8-47B5-A567-F0F2FCDD68D5}"/>
              </a:ext>
            </a:extLst>
          </p:cNvPr>
          <p:cNvSpPr/>
          <p:nvPr/>
        </p:nvSpPr>
        <p:spPr>
          <a:xfrm>
            <a:off x="4364736" y="3429000"/>
            <a:ext cx="6473952" cy="15118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Pull requests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에서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another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를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other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에 병합한다는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request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를 요청합니다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0BA8790B-9E36-4592-A7BE-F656C81F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4477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4D333-0EEE-4511-8815-7A001CC4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579E1-56F6-472D-8FD4-91BAF558A1CF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F739B6-3FB2-4C64-8519-9AE73ABCE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t="16852" r="2809"/>
          <a:stretch/>
        </p:blipFill>
        <p:spPr>
          <a:xfrm>
            <a:off x="616364" y="1326501"/>
            <a:ext cx="8895936" cy="47131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5641B7-52A9-4159-B162-8365C4915CFD}"/>
              </a:ext>
            </a:extLst>
          </p:cNvPr>
          <p:cNvSpPr/>
          <p:nvPr/>
        </p:nvSpPr>
        <p:spPr>
          <a:xfrm>
            <a:off x="1120604" y="3149599"/>
            <a:ext cx="5946946" cy="2651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7E453-896E-43EA-9B1F-C2199FB6F7A2}"/>
              </a:ext>
            </a:extLst>
          </p:cNvPr>
          <p:cNvSpPr/>
          <p:nvPr/>
        </p:nvSpPr>
        <p:spPr>
          <a:xfrm>
            <a:off x="5101684" y="3042549"/>
            <a:ext cx="6473952" cy="15118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이름을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Another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로 설정하고 작업 내용을 적어준 뒤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pull request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를 </a:t>
            </a:r>
            <a:endParaRPr lang="en-US" altLang="ko-K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create 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해주었습니다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9FA3D3A8-0257-48F7-8ADA-F516EE1B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49897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54540A-56D7-4B53-AFFE-CF2BE435C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" t="16985" r="2231"/>
          <a:stretch/>
        </p:blipFill>
        <p:spPr>
          <a:xfrm>
            <a:off x="1542956" y="1472098"/>
            <a:ext cx="8828004" cy="465270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ECEFA-7750-4A8E-870B-CD0518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B032-7C32-49AA-A132-69828D1DF9DF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403BC-254A-4FF3-9072-2C6663D96B08}"/>
              </a:ext>
            </a:extLst>
          </p:cNvPr>
          <p:cNvSpPr/>
          <p:nvPr/>
        </p:nvSpPr>
        <p:spPr>
          <a:xfrm>
            <a:off x="4870036" y="4360037"/>
            <a:ext cx="4956716" cy="15118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병합을 위한 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pull request</a:t>
            </a:r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가 등록되었습니다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25BC2-2552-4B2D-83AB-415E63DC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70464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B2A25-7BC3-4C29-B31D-1774D91C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24C28A-FB4A-4765-9CA2-296B38BF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15046"/>
            <a:ext cx="900112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6C528-9CA1-4050-897D-A20CE6FC668D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FF8E0-A447-43D2-9A3B-10163D88ED2B}"/>
              </a:ext>
            </a:extLst>
          </p:cNvPr>
          <p:cNvSpPr txBox="1"/>
          <p:nvPr/>
        </p:nvSpPr>
        <p:spPr>
          <a:xfrm>
            <a:off x="2521053" y="4403897"/>
            <a:ext cx="714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하지만</a:t>
            </a:r>
            <a:r>
              <a:rPr lang="en-US" altLang="ko-KR" sz="2800" dirty="0">
                <a:latin typeface="+mj-ea"/>
                <a:ea typeface="+mj-ea"/>
              </a:rPr>
              <a:t>, other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another</a:t>
            </a:r>
            <a:r>
              <a:rPr lang="ko-KR" altLang="en-US" sz="2800" dirty="0">
                <a:latin typeface="+mj-ea"/>
                <a:ea typeface="+mj-ea"/>
              </a:rPr>
              <a:t>의 </a:t>
            </a:r>
            <a:r>
              <a:rPr lang="en-US" altLang="ko-KR" sz="2800" dirty="0">
                <a:latin typeface="+mj-ea"/>
                <a:ea typeface="+mj-ea"/>
              </a:rPr>
              <a:t>loc_m_4.txt</a:t>
            </a:r>
            <a:r>
              <a:rPr lang="ko-KR" altLang="en-US" sz="2800" dirty="0">
                <a:latin typeface="+mj-ea"/>
                <a:ea typeface="+mj-ea"/>
              </a:rPr>
              <a:t>의 내용이 달라 충돌이 생겼습니다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3FAE7FA-4D05-4C00-9C03-F036804E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29881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4C938F-5FD9-4FA5-8538-3D8985B19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17504" r="2400" b="28807"/>
          <a:stretch/>
        </p:blipFill>
        <p:spPr>
          <a:xfrm>
            <a:off x="987554" y="1588008"/>
            <a:ext cx="10314430" cy="350783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51FDD-AC3D-4D72-8A7C-18F0CEDA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E4EAA-E762-4C37-9A2B-3713701F2186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55575-DCE6-47B9-A74B-987A33E85165}"/>
              </a:ext>
            </a:extLst>
          </p:cNvPr>
          <p:cNvSpPr txBox="1"/>
          <p:nvPr/>
        </p:nvSpPr>
        <p:spPr>
          <a:xfrm>
            <a:off x="2423517" y="5229955"/>
            <a:ext cx="714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Resolve conflicts</a:t>
            </a:r>
            <a:r>
              <a:rPr lang="ko-KR" altLang="en-US" sz="2800" dirty="0">
                <a:latin typeface="+mj-ea"/>
                <a:ea typeface="+mj-ea"/>
              </a:rPr>
              <a:t>를 눌러 충돌을 확인합니다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8AA4EB-528C-4585-AFC3-65E30ED08B01}"/>
              </a:ext>
            </a:extLst>
          </p:cNvPr>
          <p:cNvSpPr/>
          <p:nvPr/>
        </p:nvSpPr>
        <p:spPr>
          <a:xfrm>
            <a:off x="3595579" y="3938016"/>
            <a:ext cx="2402884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9A909B-202D-4751-907F-F3918B7D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91015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C6976-536F-48F2-86B1-C03270B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BF7AE-AAE5-49CD-B831-4A86EF9C073D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A1E02F-ED75-471F-AE00-23D7422C6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" t="17504" r="2324" b="28807"/>
          <a:stretch/>
        </p:blipFill>
        <p:spPr>
          <a:xfrm>
            <a:off x="987554" y="1588008"/>
            <a:ext cx="10314430" cy="3507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1E5FC-36E6-40E7-A471-3016F10EC33E}"/>
              </a:ext>
            </a:extLst>
          </p:cNvPr>
          <p:cNvSpPr txBox="1"/>
          <p:nvPr/>
        </p:nvSpPr>
        <p:spPr>
          <a:xfrm>
            <a:off x="2521054" y="5269992"/>
            <a:ext cx="714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충돌을 해결해 주고 </a:t>
            </a:r>
            <a:r>
              <a:rPr lang="en-US" altLang="ko-KR" sz="2800" dirty="0">
                <a:latin typeface="+mj-ea"/>
                <a:ea typeface="+mj-ea"/>
              </a:rPr>
              <a:t>Make as resolved</a:t>
            </a:r>
            <a:r>
              <a:rPr lang="ko-KR" altLang="en-US" sz="2800" dirty="0">
                <a:latin typeface="+mj-ea"/>
                <a:ea typeface="+mj-ea"/>
              </a:rPr>
              <a:t>를 눌러줍니다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D96A92-7627-4D3A-A033-BE3CB1390EE1}"/>
              </a:ext>
            </a:extLst>
          </p:cNvPr>
          <p:cNvSpPr/>
          <p:nvPr/>
        </p:nvSpPr>
        <p:spPr>
          <a:xfrm>
            <a:off x="9973056" y="3154680"/>
            <a:ext cx="1115335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A8778BAE-CF47-4A4E-8A08-8514F99D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212789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D30BE3-3E4D-4AFB-AA75-5DA7B1A5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16225" r="2812" b="36975"/>
          <a:stretch/>
        </p:blipFill>
        <p:spPr>
          <a:xfrm>
            <a:off x="616364" y="1317351"/>
            <a:ext cx="8829676" cy="26552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CBF808-A07C-4034-8D4C-1D8C4BF1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4" y="3934819"/>
            <a:ext cx="6473496" cy="183679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8E880C9-7915-4BFA-A4F1-92B983A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B1164-089E-4C0D-803A-468FEFC6A4CE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병합을 위한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57E8-4835-4EDA-B805-25B5E5A052AE}"/>
              </a:ext>
            </a:extLst>
          </p:cNvPr>
          <p:cNvSpPr txBox="1"/>
          <p:nvPr/>
        </p:nvSpPr>
        <p:spPr>
          <a:xfrm>
            <a:off x="7242048" y="4179601"/>
            <a:ext cx="459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충돌을 해결하고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Merge pull request</a:t>
            </a:r>
            <a:r>
              <a:rPr lang="ko-KR" altLang="en-US" sz="2800" dirty="0">
                <a:latin typeface="+mj-ea"/>
                <a:ea typeface="+mj-ea"/>
              </a:rPr>
              <a:t>를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올렸습니다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28BAB-2CA7-4866-9515-F779C1F3CFE1}"/>
              </a:ext>
            </a:extLst>
          </p:cNvPr>
          <p:cNvSpPr/>
          <p:nvPr/>
        </p:nvSpPr>
        <p:spPr>
          <a:xfrm>
            <a:off x="1243584" y="5290276"/>
            <a:ext cx="1438656" cy="379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A1DC8-2260-47E1-9351-A545E06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37121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D932B-BEEA-4723-99A0-2FBD23CF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4" y="1432621"/>
            <a:ext cx="5738715" cy="1479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5FD90D-20C4-4EBD-AB2B-F251F8CB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84" y="1432621"/>
            <a:ext cx="6818865" cy="456554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64427-D2E9-4BF1-93B9-5A7135E3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C8221-E8A8-49AB-801E-6E80A7C4DC76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r>
              <a:rPr lang="ko-KR" altLang="en-US" sz="4000" dirty="0">
                <a:latin typeface="+mj-ea"/>
                <a:ea typeface="+mj-ea"/>
              </a:rPr>
              <a:t>를 수락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B801D-1AC8-4A20-BC05-24F4D7994AD4}"/>
              </a:ext>
            </a:extLst>
          </p:cNvPr>
          <p:cNvSpPr txBox="1"/>
          <p:nvPr/>
        </p:nvSpPr>
        <p:spPr>
          <a:xfrm>
            <a:off x="616364" y="3429000"/>
            <a:ext cx="459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최종적으로 </a:t>
            </a:r>
            <a:r>
              <a:rPr lang="en-US" altLang="ko-KR" sz="2800" dirty="0">
                <a:latin typeface="+mj-ea"/>
                <a:ea typeface="+mj-ea"/>
              </a:rPr>
              <a:t>Confirm </a:t>
            </a:r>
            <a:r>
              <a:rPr lang="ko-KR" altLang="en-US" sz="2800" dirty="0">
                <a:latin typeface="+mj-ea"/>
                <a:ea typeface="+mj-ea"/>
              </a:rPr>
              <a:t>메시지를 작성하였고</a:t>
            </a:r>
            <a:r>
              <a:rPr lang="en-US" altLang="ko-KR" sz="2800" dirty="0">
                <a:latin typeface="+mj-ea"/>
                <a:ea typeface="+mj-ea"/>
              </a:rPr>
              <a:t>,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병합 요청을 수락했습니다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78E5C-188E-4121-A2F9-AA9042D13F57}"/>
              </a:ext>
            </a:extLst>
          </p:cNvPr>
          <p:cNvSpPr/>
          <p:nvPr/>
        </p:nvSpPr>
        <p:spPr>
          <a:xfrm>
            <a:off x="5449824" y="4753035"/>
            <a:ext cx="6374525" cy="41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0620A-E63D-41B0-85D4-A00BD597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222570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F3D1B1-0E1A-4E61-9625-7130D599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22" y="1259794"/>
            <a:ext cx="7953756" cy="433841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BEE28-C7DA-44C1-B0BC-744CA45C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30A76-F35A-4EE4-8C77-28153B8B7CE3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 결과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B5534-4872-4688-9CBA-A28C6CAF9963}"/>
              </a:ext>
            </a:extLst>
          </p:cNvPr>
          <p:cNvSpPr/>
          <p:nvPr/>
        </p:nvSpPr>
        <p:spPr>
          <a:xfrm>
            <a:off x="2119122" y="4411659"/>
            <a:ext cx="7953756" cy="41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CD19B-63AF-4927-B8F9-0ADE15D1A288}"/>
              </a:ext>
            </a:extLst>
          </p:cNvPr>
          <p:cNvSpPr/>
          <p:nvPr/>
        </p:nvSpPr>
        <p:spPr>
          <a:xfrm>
            <a:off x="4529095" y="3460907"/>
            <a:ext cx="6473952" cy="81663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성공적으로 병합이 완료되었습니다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0AC3C-FFF5-409C-86A0-48EE6CF7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69101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92FEE9-3291-41AE-AEB0-AA8A794F5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" t="17152" r="29018" b="4807"/>
          <a:stretch/>
        </p:blipFill>
        <p:spPr>
          <a:xfrm>
            <a:off x="5312075" y="1397821"/>
            <a:ext cx="6793457" cy="4645153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A3408-E729-48BB-92C9-1225821B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39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F173D-1166-4101-B161-D2155EA06DA7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충돌이 없는 병합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5FF6E5-3549-4EA2-BC19-B5F7ADCD8F38}"/>
              </a:ext>
            </a:extLst>
          </p:cNvPr>
          <p:cNvSpPr/>
          <p:nvPr/>
        </p:nvSpPr>
        <p:spPr>
          <a:xfrm>
            <a:off x="5792630" y="2810358"/>
            <a:ext cx="6312902" cy="3181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44DF2-7718-4716-A84F-BDFDBED09BFB}"/>
              </a:ext>
            </a:extLst>
          </p:cNvPr>
          <p:cNvSpPr txBox="1"/>
          <p:nvPr/>
        </p:nvSpPr>
        <p:spPr>
          <a:xfrm>
            <a:off x="765131" y="1841500"/>
            <a:ext cx="459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이번엔 </a:t>
            </a:r>
            <a:r>
              <a:rPr lang="en-US" altLang="ko-KR" sz="2800" dirty="0">
                <a:latin typeface="+mj-ea"/>
                <a:ea typeface="+mj-ea"/>
              </a:rPr>
              <a:t>another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를 병합해 보았습니다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40521-6592-4358-A696-53B4FA9D252F}"/>
              </a:ext>
            </a:extLst>
          </p:cNvPr>
          <p:cNvSpPr txBox="1"/>
          <p:nvPr/>
        </p:nvSpPr>
        <p:spPr>
          <a:xfrm>
            <a:off x="765131" y="3156751"/>
            <a:ext cx="459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이번 합병은 충돌이 없습니다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08A2F-231E-4323-9991-D5A3BE47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09357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26DE24-0C4F-43F2-B4CB-E089C18C4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C2EE4-7565-4C5F-8DC1-7B026BD2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pic>
        <p:nvPicPr>
          <p:cNvPr id="10" name="_x450114784">
            <a:extLst>
              <a:ext uri="{FF2B5EF4-FFF2-40B4-BE49-F238E27FC236}">
                <a16:creationId xmlns:a16="http://schemas.microsoft.com/office/drawing/2014/main" id="{AF793DEF-B767-43FA-A2F0-F04538CE7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5" r="39047" b="15574"/>
          <a:stretch/>
        </p:blipFill>
        <p:spPr bwMode="auto">
          <a:xfrm>
            <a:off x="6096000" y="809099"/>
            <a:ext cx="5731190" cy="251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ACAA8-AFD5-4E19-BF5E-73753904E6EA}"/>
              </a:ext>
            </a:extLst>
          </p:cNvPr>
          <p:cNvSpPr txBox="1"/>
          <p:nvPr/>
        </p:nvSpPr>
        <p:spPr>
          <a:xfrm>
            <a:off x="616364" y="511565"/>
            <a:ext cx="37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초기 작업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61C0F-1656-4ABB-AEC6-D8A70BE55A59}"/>
              </a:ext>
            </a:extLst>
          </p:cNvPr>
          <p:cNvSpPr txBox="1"/>
          <p:nvPr/>
        </p:nvSpPr>
        <p:spPr>
          <a:xfrm>
            <a:off x="1165052" y="1415563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Git </a:t>
            </a:r>
            <a:r>
              <a:rPr lang="ko-KR" altLang="en-US" sz="2800" dirty="0">
                <a:latin typeface="+mj-ea"/>
                <a:ea typeface="+mj-ea"/>
              </a:rPr>
              <a:t>폴더를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7EC86-38BB-4A38-8631-0A947AB452ED}"/>
              </a:ext>
            </a:extLst>
          </p:cNvPr>
          <p:cNvSpPr txBox="1"/>
          <p:nvPr/>
        </p:nvSpPr>
        <p:spPr>
          <a:xfrm>
            <a:off x="1165051" y="2323214"/>
            <a:ext cx="4401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loc_m_1.txt </a:t>
            </a:r>
            <a:r>
              <a:rPr lang="ko-KR" altLang="en-US" sz="2800" dirty="0">
                <a:latin typeface="+mj-ea"/>
                <a:ea typeface="+mj-ea"/>
              </a:rPr>
              <a:t>파일을 생성하고 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27885-3F12-4B9B-8CAE-ABC81C62F034}"/>
              </a:ext>
            </a:extLst>
          </p:cNvPr>
          <p:cNvSpPr txBox="1"/>
          <p:nvPr/>
        </p:nvSpPr>
        <p:spPr>
          <a:xfrm>
            <a:off x="1165051" y="3600488"/>
            <a:ext cx="4401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loc_m_2.txt </a:t>
            </a:r>
            <a:r>
              <a:rPr lang="ko-KR" altLang="en-US" sz="2800" dirty="0">
                <a:latin typeface="+mj-ea"/>
                <a:ea typeface="+mj-ea"/>
              </a:rPr>
              <a:t>파일을 생성하고 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6" name="_x450114136">
            <a:extLst>
              <a:ext uri="{FF2B5EF4-FFF2-40B4-BE49-F238E27FC236}">
                <a16:creationId xmlns:a16="http://schemas.microsoft.com/office/drawing/2014/main" id="{C29CD31E-C12C-43F2-8C48-FE095C04E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3" r="35989" b="15743"/>
          <a:stretch/>
        </p:blipFill>
        <p:spPr bwMode="auto">
          <a:xfrm>
            <a:off x="6100014" y="3600488"/>
            <a:ext cx="5727176" cy="23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C6C2C4-29E4-4AFE-8A3F-7EA95F83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113685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1BEF61-9C82-49BA-A3F7-C66EBF20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57" y="1219451"/>
            <a:ext cx="6833379" cy="480628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DD326-7894-4B38-B8A7-B588BBBF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CCFA4-5CAF-41F5-9360-DAB555169E2A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충돌이 없는 병합 요청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404C9-4066-4976-8738-99F103F07C1F}"/>
              </a:ext>
            </a:extLst>
          </p:cNvPr>
          <p:cNvSpPr txBox="1"/>
          <p:nvPr/>
        </p:nvSpPr>
        <p:spPr>
          <a:xfrm>
            <a:off x="765131" y="1841500"/>
            <a:ext cx="3806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충돌이 없어 바로 </a:t>
            </a:r>
            <a:r>
              <a:rPr lang="en-US" altLang="ko-KR" sz="2800" dirty="0">
                <a:latin typeface="+mj-ea"/>
                <a:ea typeface="+mj-ea"/>
              </a:rPr>
              <a:t>Merge pull request</a:t>
            </a:r>
            <a:r>
              <a:rPr lang="ko-KR" altLang="en-US" sz="2800" dirty="0">
                <a:latin typeface="+mj-ea"/>
                <a:ea typeface="+mj-ea"/>
              </a:rPr>
              <a:t>를 요청할 수 있었습니다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1E253-C69D-4EB0-B096-D5EA20BA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19229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C395C-9D4D-4D57-B187-50628592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5898A0-CC4B-4D87-9341-03AFDAFF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4" y="1377148"/>
            <a:ext cx="6183645" cy="1597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8715A-9AA4-4065-9016-9D7DA33487A9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 </a:t>
            </a:r>
            <a:r>
              <a:rPr lang="en-US" altLang="ko-KR" sz="4000" dirty="0">
                <a:latin typeface="+mj-ea"/>
                <a:ea typeface="+mj-ea"/>
              </a:rPr>
              <a:t>request</a:t>
            </a:r>
            <a:r>
              <a:rPr lang="ko-KR" altLang="en-US" sz="4000" dirty="0">
                <a:latin typeface="+mj-ea"/>
                <a:ea typeface="+mj-ea"/>
              </a:rPr>
              <a:t>를 수락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92B71E-D032-4602-8083-01E4A42F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40" y="1377148"/>
            <a:ext cx="6679120" cy="4254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E90AC-4CCF-4E85-BFF6-55D2A3B3F5F6}"/>
              </a:ext>
            </a:extLst>
          </p:cNvPr>
          <p:cNvSpPr txBox="1"/>
          <p:nvPr/>
        </p:nvSpPr>
        <p:spPr>
          <a:xfrm>
            <a:off x="616364" y="3429000"/>
            <a:ext cx="4412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최종적으로 </a:t>
            </a:r>
            <a:r>
              <a:rPr lang="en-US" altLang="ko-KR" sz="2800" dirty="0">
                <a:latin typeface="+mj-ea"/>
                <a:ea typeface="+mj-ea"/>
              </a:rPr>
              <a:t>Confirm </a:t>
            </a:r>
            <a:r>
              <a:rPr lang="ko-KR" altLang="en-US" sz="2800" dirty="0">
                <a:latin typeface="+mj-ea"/>
                <a:ea typeface="+mj-ea"/>
              </a:rPr>
              <a:t>메시지를 작성하였고</a:t>
            </a:r>
            <a:r>
              <a:rPr lang="en-US" altLang="ko-KR" sz="2800" dirty="0">
                <a:latin typeface="+mj-ea"/>
                <a:ea typeface="+mj-ea"/>
              </a:rPr>
              <a:t>,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병합 요청을 수락했습니다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7758A-999D-49AE-8546-A0FDD211AECE}"/>
              </a:ext>
            </a:extLst>
          </p:cNvPr>
          <p:cNvSpPr/>
          <p:nvPr/>
        </p:nvSpPr>
        <p:spPr>
          <a:xfrm>
            <a:off x="5444735" y="5064479"/>
            <a:ext cx="6374525" cy="41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031AB-5944-4380-B161-BD8481EA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01325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97FFA5-A89C-4E71-BBA7-7C2CA6A1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69" y="1714500"/>
            <a:ext cx="8248461" cy="384333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E358C-D134-4F59-8DE1-A0997E1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03D0-468D-45C9-9F9A-89E68D776F83}"/>
              </a:ext>
            </a:extLst>
          </p:cNvPr>
          <p:cNvSpPr txBox="1"/>
          <p:nvPr/>
        </p:nvSpPr>
        <p:spPr>
          <a:xfrm>
            <a:off x="616364" y="511565"/>
            <a:ext cx="6625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병합 결과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5CD82D-FFB6-4C51-B570-106EE19DAFFA}"/>
              </a:ext>
            </a:extLst>
          </p:cNvPr>
          <p:cNvSpPr/>
          <p:nvPr/>
        </p:nvSpPr>
        <p:spPr>
          <a:xfrm>
            <a:off x="2119122" y="4411659"/>
            <a:ext cx="7953756" cy="416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04582B-B5C3-46E6-91F7-B654B8BE48FE}"/>
              </a:ext>
            </a:extLst>
          </p:cNvPr>
          <p:cNvSpPr/>
          <p:nvPr/>
        </p:nvSpPr>
        <p:spPr>
          <a:xfrm>
            <a:off x="4529095" y="3460907"/>
            <a:ext cx="6473952" cy="81663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성공적으로 병합이 완료되었습니다</a:t>
            </a:r>
            <a:r>
              <a:rPr lang="en-US" altLang="ko-K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5E2C7-D249-4A9A-813E-AE6CFAD9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327151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4D1CB-EBF8-4E6A-A45E-30910347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2B79F-F705-465F-B9B2-9D7ADC91A401}"/>
              </a:ext>
            </a:extLst>
          </p:cNvPr>
          <p:cNvSpPr txBox="1"/>
          <p:nvPr/>
        </p:nvSpPr>
        <p:spPr>
          <a:xfrm>
            <a:off x="342900" y="2598003"/>
            <a:ext cx="91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94737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4D1CB-EBF8-4E6A-A45E-30910347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44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EC2FA-C00E-421F-8766-812F0D648E18}"/>
              </a:ext>
            </a:extLst>
          </p:cNvPr>
          <p:cNvSpPr txBox="1"/>
          <p:nvPr/>
        </p:nvSpPr>
        <p:spPr>
          <a:xfrm>
            <a:off x="530432" y="1727200"/>
            <a:ext cx="945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+mj-ea"/>
                <a:ea typeface="+mj-ea"/>
              </a:rPr>
              <a:t>(1) </a:t>
            </a:r>
            <a:r>
              <a:rPr lang="ko-KR" altLang="en-US" sz="2800" dirty="0">
                <a:latin typeface="+mj-ea"/>
                <a:ea typeface="+mj-ea"/>
              </a:rPr>
              <a:t>지역 저장소 내의 </a:t>
            </a:r>
            <a:r>
              <a:rPr lang="en-US" altLang="ko-KR" sz="2800" dirty="0">
                <a:latin typeface="+mj-ea"/>
              </a:rPr>
              <a:t>branch </a:t>
            </a:r>
            <a:r>
              <a:rPr lang="ko-KR" altLang="en-US" sz="2800" dirty="0">
                <a:latin typeface="+mj-ea"/>
                <a:ea typeface="+mj-ea"/>
              </a:rPr>
              <a:t>병합과 </a:t>
            </a:r>
            <a:r>
              <a:rPr lang="en-US" altLang="ko-KR" sz="2800" dirty="0">
                <a:latin typeface="+mj-ea"/>
                <a:ea typeface="+mj-ea"/>
              </a:rPr>
              <a:t>(2) </a:t>
            </a:r>
            <a:r>
              <a:rPr lang="ko-KR" altLang="en-US" sz="2800" dirty="0">
                <a:latin typeface="+mj-ea"/>
                <a:ea typeface="+mj-ea"/>
              </a:rPr>
              <a:t>지역 저장소와 </a:t>
            </a:r>
            <a:r>
              <a:rPr lang="en-US" altLang="ko-KR" sz="2800" dirty="0">
                <a:latin typeface="+mj-ea"/>
                <a:ea typeface="+mj-ea"/>
              </a:rPr>
              <a:t>clone </a:t>
            </a:r>
            <a:r>
              <a:rPr lang="ko-KR" altLang="en-US" sz="2800" dirty="0">
                <a:latin typeface="+mj-ea"/>
                <a:ea typeface="+mj-ea"/>
              </a:rPr>
              <a:t>저장소의 </a:t>
            </a:r>
            <a:r>
              <a:rPr lang="en-US" altLang="ko-KR" sz="2800" dirty="0">
                <a:latin typeface="+mj-ea"/>
              </a:rPr>
              <a:t>branch </a:t>
            </a:r>
            <a:r>
              <a:rPr lang="ko-KR" altLang="en-US" sz="2800" dirty="0">
                <a:latin typeface="+mj-ea"/>
                <a:ea typeface="+mj-ea"/>
              </a:rPr>
              <a:t>병합은 크게 다르지 않았습니다</a:t>
            </a:r>
            <a:r>
              <a:rPr lang="en-US" altLang="ko-KR" sz="2800" dirty="0">
                <a:latin typeface="+mj-ea"/>
                <a:ea typeface="+mj-ea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800" dirty="0">
                <a:latin typeface="+mj-ea"/>
                <a:ea typeface="+mj-ea"/>
              </a:rPr>
              <a:t>GitHub</a:t>
            </a:r>
            <a:r>
              <a:rPr lang="ko-KR" altLang="en-US" sz="2800" dirty="0">
                <a:latin typeface="+mj-ea"/>
                <a:ea typeface="+mj-ea"/>
              </a:rPr>
              <a:t>에서도 </a:t>
            </a:r>
            <a:r>
              <a:rPr lang="en-US" altLang="ko-KR" sz="2800" dirty="0">
                <a:latin typeface="+mj-ea"/>
                <a:ea typeface="+mj-ea"/>
              </a:rPr>
              <a:t>branch </a:t>
            </a:r>
            <a:r>
              <a:rPr lang="ko-KR" altLang="en-US" sz="2800" dirty="0">
                <a:latin typeface="+mj-ea"/>
                <a:ea typeface="+mj-ea"/>
              </a:rPr>
              <a:t>병합을 수행할 수 있었으며</a:t>
            </a:r>
            <a:r>
              <a:rPr lang="en-US" altLang="ko-KR" sz="2800" dirty="0">
                <a:latin typeface="+mj-ea"/>
                <a:ea typeface="+mj-ea"/>
              </a:rPr>
              <a:t>, GUI</a:t>
            </a:r>
            <a:r>
              <a:rPr lang="ko-KR" altLang="en-US" sz="2800" dirty="0">
                <a:latin typeface="+mj-ea"/>
                <a:ea typeface="+mj-ea"/>
              </a:rPr>
              <a:t>를 제공하여 병합과정을 직관적으로 확인할 수 있었고 더 간편하게 충돌 발견 및 수정을 할 수 있었습니다</a:t>
            </a:r>
            <a:r>
              <a:rPr lang="en-US" altLang="ko-KR" sz="2800" dirty="0">
                <a:latin typeface="+mj-ea"/>
                <a:ea typeface="+mj-ea"/>
              </a:rPr>
              <a:t>. </a:t>
            </a:r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604B390A-EAB5-42A6-AEC9-BCA227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599" y="6406487"/>
            <a:ext cx="6297612" cy="365125"/>
          </a:xfrm>
        </p:spPr>
        <p:txBody>
          <a:bodyPr/>
          <a:lstStyle/>
          <a:p>
            <a:r>
              <a:rPr lang="ko-KR" altLang="en-US" sz="2000">
                <a:latin typeface="+mj-ea"/>
                <a:ea typeface="+mj-ea"/>
              </a:rPr>
              <a:t>결론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6" name="실행 단추: 앞으로 또는 다음으로 이동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69CE68F-3F43-46A8-AA14-9141AB137126}"/>
              </a:ext>
            </a:extLst>
          </p:cNvPr>
          <p:cNvSpPr/>
          <p:nvPr/>
        </p:nvSpPr>
        <p:spPr>
          <a:xfrm>
            <a:off x="1028700" y="1727200"/>
            <a:ext cx="533400" cy="5715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실행 단추: 앞으로 또는 다음으로 이동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8680B16-4B29-4C29-8AD1-6BCEC192AFEE}"/>
              </a:ext>
            </a:extLst>
          </p:cNvPr>
          <p:cNvSpPr/>
          <p:nvPr/>
        </p:nvSpPr>
        <p:spPr>
          <a:xfrm>
            <a:off x="6848611" y="1727200"/>
            <a:ext cx="533400" cy="57150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3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6B237-8E84-4767-969F-A69F91AA193D}"/>
              </a:ext>
            </a:extLst>
          </p:cNvPr>
          <p:cNvSpPr txBox="1"/>
          <p:nvPr/>
        </p:nvSpPr>
        <p:spPr>
          <a:xfrm>
            <a:off x="3321050" y="2828835"/>
            <a:ext cx="554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j-ea"/>
                <a:ea typeface="+mj-ea"/>
              </a:rPr>
              <a:t>감사합니다</a:t>
            </a:r>
            <a:r>
              <a:rPr lang="en-US" altLang="ko-KR" sz="7200" b="1" dirty="0">
                <a:latin typeface="+mj-ea"/>
                <a:ea typeface="+mj-ea"/>
              </a:rPr>
              <a:t>!</a:t>
            </a:r>
            <a:endParaRPr lang="ko-KR" altLang="en-US" sz="7200" b="1" dirty="0">
              <a:latin typeface="+mj-ea"/>
              <a:ea typeface="+mj-ea"/>
            </a:endParaRPr>
          </a:p>
        </p:txBody>
      </p:sp>
      <p:pic>
        <p:nvPicPr>
          <p:cNvPr id="4" name="그림 3" descr="방이(가) 표시된 사진&#10;&#10;자동 생성된 설명">
            <a:hlinkClick r:id="rId2" action="ppaction://hlinksldjump"/>
            <a:extLst>
              <a:ext uri="{FF2B5EF4-FFF2-40B4-BE49-F238E27FC236}">
                <a16:creationId xmlns:a16="http://schemas.microsoft.com/office/drawing/2014/main" id="{29F01E3A-ED9D-4CA5-BB24-B399F2EAA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428999"/>
            <a:ext cx="21907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8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450115072">
            <a:extLst>
              <a:ext uri="{FF2B5EF4-FFF2-40B4-BE49-F238E27FC236}">
                <a16:creationId xmlns:a16="http://schemas.microsoft.com/office/drawing/2014/main" id="{2ED77810-EC9B-485E-9599-2E758A90F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6" r="37994" b="41206"/>
          <a:stretch/>
        </p:blipFill>
        <p:spPr bwMode="auto">
          <a:xfrm>
            <a:off x="1039468" y="3801767"/>
            <a:ext cx="4652935" cy="23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13504672">
            <a:extLst>
              <a:ext uri="{FF2B5EF4-FFF2-40B4-BE49-F238E27FC236}">
                <a16:creationId xmlns:a16="http://schemas.microsoft.com/office/drawing/2014/main" id="{90C90F78-6B8D-4476-84BC-0C6E30180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19" r="37993" b="7166"/>
          <a:stretch/>
        </p:blipFill>
        <p:spPr bwMode="auto">
          <a:xfrm>
            <a:off x="6258119" y="2918209"/>
            <a:ext cx="4744928" cy="32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52C86-F744-4AC0-8A5A-91E1F60D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3847A-CC51-4469-AEBD-A8C7D441C8F7}"/>
              </a:ext>
            </a:extLst>
          </p:cNvPr>
          <p:cNvSpPr txBox="1"/>
          <p:nvPr/>
        </p:nvSpPr>
        <p:spPr>
          <a:xfrm>
            <a:off x="616364" y="511565"/>
            <a:ext cx="644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sub branch</a:t>
            </a:r>
            <a:r>
              <a:rPr lang="ko-KR" altLang="en-US" sz="4000" dirty="0">
                <a:latin typeface="+mj-ea"/>
                <a:ea typeface="+mj-ea"/>
              </a:rPr>
              <a:t> 생성 및 작업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FA6AD-217B-4E20-82EB-339936B65EB1}"/>
              </a:ext>
            </a:extLst>
          </p:cNvPr>
          <p:cNvSpPr txBox="1"/>
          <p:nvPr/>
        </p:nvSpPr>
        <p:spPr>
          <a:xfrm>
            <a:off x="1165052" y="1480372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loc_m_2.txt</a:t>
            </a:r>
            <a:r>
              <a:rPr lang="ko-KR" altLang="en-US" sz="2800" dirty="0">
                <a:latin typeface="+mj-ea"/>
                <a:ea typeface="+mj-ea"/>
              </a:rPr>
              <a:t>를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7CC98-703D-4440-BC5C-EC320404E548}"/>
              </a:ext>
            </a:extLst>
          </p:cNvPr>
          <p:cNvSpPr txBox="1"/>
          <p:nvPr/>
        </p:nvSpPr>
        <p:spPr>
          <a:xfrm>
            <a:off x="1165052" y="2294573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80D9-22FC-48C1-869F-F440B8F2EABF}"/>
              </a:ext>
            </a:extLst>
          </p:cNvPr>
          <p:cNvSpPr txBox="1"/>
          <p:nvPr/>
        </p:nvSpPr>
        <p:spPr>
          <a:xfrm>
            <a:off x="1165052" y="3108774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7AA11DF-0D36-4F7C-87F6-823DC4F7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06734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52C86-F744-4AC0-8A5A-91E1F60D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FF50115-8AB7-4579-8869-7F02D95F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2" r="32144" b="29360"/>
          <a:stretch/>
        </p:blipFill>
        <p:spPr>
          <a:xfrm>
            <a:off x="6096001" y="1659642"/>
            <a:ext cx="5990834" cy="333731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8F91A-A56D-496D-AAE4-F9582228082A}"/>
              </a:ext>
            </a:extLst>
          </p:cNvPr>
          <p:cNvSpPr txBox="1"/>
          <p:nvPr/>
        </p:nvSpPr>
        <p:spPr>
          <a:xfrm>
            <a:off x="616364" y="511565"/>
            <a:ext cx="476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Master</a:t>
            </a:r>
            <a:r>
              <a:rPr lang="ko-KR" altLang="en-US" sz="4000" dirty="0">
                <a:latin typeface="+mj-ea"/>
                <a:ea typeface="+mj-ea"/>
              </a:rPr>
              <a:t>의 작업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3266C-6474-4C89-8179-AB49FD7F0E10}"/>
              </a:ext>
            </a:extLst>
          </p:cNvPr>
          <p:cNvSpPr txBox="1"/>
          <p:nvPr/>
        </p:nvSpPr>
        <p:spPr>
          <a:xfrm>
            <a:off x="1165052" y="1710251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loc_m_3.txt</a:t>
            </a:r>
            <a:r>
              <a:rPr lang="ko-KR" altLang="en-US" sz="2800" dirty="0">
                <a:latin typeface="+mj-ea"/>
                <a:ea typeface="+mj-ea"/>
              </a:rPr>
              <a:t>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B8F15-8862-4447-98C9-05AE3B0EB3AC}"/>
              </a:ext>
            </a:extLst>
          </p:cNvPr>
          <p:cNvSpPr txBox="1"/>
          <p:nvPr/>
        </p:nvSpPr>
        <p:spPr>
          <a:xfrm>
            <a:off x="1165052" y="2524452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60BE941-47BF-4A19-852C-7B66025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84965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52C86-F744-4AC0-8A5A-91E1F60D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BB7D62-98CF-4B20-8543-969D49FD9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5" r="42969" b="48493"/>
          <a:stretch/>
        </p:blipFill>
        <p:spPr>
          <a:xfrm>
            <a:off x="6087089" y="1678492"/>
            <a:ext cx="5618778" cy="2598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8F91A-A56D-496D-AAE4-F9582228082A}"/>
              </a:ext>
            </a:extLst>
          </p:cNvPr>
          <p:cNvSpPr txBox="1"/>
          <p:nvPr/>
        </p:nvSpPr>
        <p:spPr>
          <a:xfrm>
            <a:off x="616364" y="511565"/>
            <a:ext cx="476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sub2</a:t>
            </a:r>
            <a:r>
              <a:rPr lang="ko-KR" altLang="en-US" sz="4000" dirty="0">
                <a:latin typeface="+mj-ea"/>
                <a:ea typeface="+mj-ea"/>
              </a:rPr>
              <a:t>의 작업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3266C-6474-4C89-8179-AB49FD7F0E10}"/>
              </a:ext>
            </a:extLst>
          </p:cNvPr>
          <p:cNvSpPr txBox="1"/>
          <p:nvPr/>
        </p:nvSpPr>
        <p:spPr>
          <a:xfrm>
            <a:off x="1165052" y="1663252"/>
            <a:ext cx="476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master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en-US" altLang="ko-KR" sz="2800" dirty="0">
                <a:latin typeface="+mj-ea"/>
                <a:ea typeface="+mj-ea"/>
              </a:rPr>
              <a:t>sub2 branch</a:t>
            </a:r>
            <a:r>
              <a:rPr lang="ko-KR" altLang="en-US" sz="2800" dirty="0">
                <a:latin typeface="+mj-ea"/>
                <a:ea typeface="+mj-ea"/>
              </a:rPr>
              <a:t>를 생성합니다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274AC-29A1-488D-A913-8D6DA665660E}"/>
              </a:ext>
            </a:extLst>
          </p:cNvPr>
          <p:cNvSpPr txBox="1"/>
          <p:nvPr/>
        </p:nvSpPr>
        <p:spPr>
          <a:xfrm>
            <a:off x="1165052" y="2832818"/>
            <a:ext cx="4563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Sub2</a:t>
            </a:r>
            <a:r>
              <a:rPr lang="ko-KR" altLang="en-US" sz="2800" dirty="0">
                <a:latin typeface="+mj-ea"/>
                <a:ea typeface="+mj-ea"/>
              </a:rPr>
              <a:t>에서 </a:t>
            </a:r>
            <a:r>
              <a:rPr lang="en-US" altLang="ko-KR" sz="2800" dirty="0">
                <a:latin typeface="+mj-ea"/>
                <a:ea typeface="+mj-ea"/>
              </a:rPr>
              <a:t>loc_m_2.txt</a:t>
            </a:r>
            <a:r>
              <a:rPr lang="ko-KR" altLang="en-US" sz="2800" dirty="0">
                <a:latin typeface="+mj-ea"/>
                <a:ea typeface="+mj-ea"/>
              </a:rPr>
              <a:t>를 수정합니다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6F5BD-4824-4BE3-8F38-102D36EFA629}"/>
              </a:ext>
            </a:extLst>
          </p:cNvPr>
          <p:cNvSpPr txBox="1"/>
          <p:nvPr/>
        </p:nvSpPr>
        <p:spPr>
          <a:xfrm>
            <a:off x="1165052" y="4066305"/>
            <a:ext cx="456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커밋합니다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7ED1E0A-3121-4AA7-A58B-060D5F15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40516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6E0F1E-9B21-49CB-A8CA-8BD6A285C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8532" r="44126" b="18952"/>
          <a:stretch/>
        </p:blipFill>
        <p:spPr>
          <a:xfrm>
            <a:off x="6448616" y="974637"/>
            <a:ext cx="5127020" cy="39265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1571EC-CB4B-4DE6-B804-62A48C239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74" r="44090" b="24510"/>
          <a:stretch/>
        </p:blipFill>
        <p:spPr>
          <a:xfrm>
            <a:off x="616364" y="1840992"/>
            <a:ext cx="5127020" cy="306019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79E6F-636B-4023-B936-3190E415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105C9-D098-4E42-950F-7C78F968FA3E}"/>
              </a:ext>
            </a:extLst>
          </p:cNvPr>
          <p:cNvSpPr txBox="1"/>
          <p:nvPr/>
        </p:nvSpPr>
        <p:spPr>
          <a:xfrm>
            <a:off x="616364" y="511565"/>
            <a:ext cx="572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4000" dirty="0">
                <a:latin typeface="+mj-ea"/>
                <a:ea typeface="+mj-ea"/>
              </a:rPr>
              <a:t>현재 </a:t>
            </a:r>
            <a:r>
              <a:rPr lang="en-US" altLang="ko-KR" sz="4000" dirty="0">
                <a:latin typeface="+mj-ea"/>
                <a:ea typeface="+mj-ea"/>
              </a:rPr>
              <a:t>branch </a:t>
            </a:r>
            <a:r>
              <a:rPr lang="ko-KR" altLang="en-US" sz="4000" dirty="0">
                <a:latin typeface="+mj-ea"/>
                <a:ea typeface="+mj-ea"/>
              </a:rPr>
              <a:t>로그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8B5C5-A8AF-4642-9252-C1C82531E5AE}"/>
              </a:ext>
            </a:extLst>
          </p:cNvPr>
          <p:cNvSpPr txBox="1"/>
          <p:nvPr/>
        </p:nvSpPr>
        <p:spPr>
          <a:xfrm>
            <a:off x="795633" y="5128194"/>
            <a:ext cx="440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sub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33806-6179-479C-98C8-7F3E62E32A6F}"/>
              </a:ext>
            </a:extLst>
          </p:cNvPr>
          <p:cNvSpPr txBox="1"/>
          <p:nvPr/>
        </p:nvSpPr>
        <p:spPr>
          <a:xfrm>
            <a:off x="6448616" y="5128194"/>
            <a:ext cx="512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sub2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master branch</a:t>
            </a:r>
            <a:r>
              <a:rPr lang="ko-KR" altLang="en-US" sz="2800" dirty="0">
                <a:latin typeface="+mj-ea"/>
                <a:ea typeface="+mj-ea"/>
              </a:rPr>
              <a:t>의 로그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BD4070-BD64-4862-82D0-01CEC4AE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50243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7020C1-8B5E-4D06-8C12-F2EE211F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6" r="39681" b="57541"/>
          <a:stretch/>
        </p:blipFill>
        <p:spPr>
          <a:xfrm>
            <a:off x="6096000" y="1651060"/>
            <a:ext cx="5691618" cy="198424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965D-E9AB-472A-9032-037E36BB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3F866EF-7EAB-483F-A981-9D7B94D175E4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98D-C525-486F-A248-50680986BF53}"/>
              </a:ext>
            </a:extLst>
          </p:cNvPr>
          <p:cNvSpPr txBox="1"/>
          <p:nvPr/>
        </p:nvSpPr>
        <p:spPr>
          <a:xfrm>
            <a:off x="616364" y="511565"/>
            <a:ext cx="700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4000" dirty="0">
                <a:latin typeface="+mj-ea"/>
                <a:ea typeface="+mj-ea"/>
              </a:rPr>
              <a:t>sub</a:t>
            </a:r>
            <a:r>
              <a:rPr lang="ko-KR" altLang="en-US" sz="4000" dirty="0">
                <a:latin typeface="+mj-ea"/>
                <a:ea typeface="+mj-ea"/>
              </a:rPr>
              <a:t>와 </a:t>
            </a:r>
            <a:r>
              <a:rPr lang="en-US" altLang="ko-KR" sz="4000" dirty="0">
                <a:latin typeface="+mj-ea"/>
                <a:ea typeface="+mj-ea"/>
              </a:rPr>
              <a:t>sub2</a:t>
            </a:r>
            <a:r>
              <a:rPr lang="ko-KR" altLang="en-US" sz="4000" dirty="0">
                <a:latin typeface="+mj-ea"/>
                <a:ea typeface="+mj-ea"/>
              </a:rPr>
              <a:t>를 </a:t>
            </a:r>
            <a:r>
              <a:rPr lang="en-US" altLang="ko-KR" sz="4000" dirty="0">
                <a:latin typeface="+mj-ea"/>
                <a:ea typeface="+mj-ea"/>
              </a:rPr>
              <a:t>sub</a:t>
            </a:r>
            <a:r>
              <a:rPr lang="ko-KR" altLang="en-US" sz="4000" dirty="0">
                <a:latin typeface="+mj-ea"/>
                <a:ea typeface="+mj-ea"/>
              </a:rPr>
              <a:t>로 병합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72E41-7E2F-453F-A155-8F817DC1D7CB}"/>
              </a:ext>
            </a:extLst>
          </p:cNvPr>
          <p:cNvSpPr txBox="1"/>
          <p:nvPr/>
        </p:nvSpPr>
        <p:spPr>
          <a:xfrm>
            <a:off x="1165052" y="1651060"/>
            <a:ext cx="5894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를 </a:t>
            </a:r>
            <a:r>
              <a:rPr lang="en-US" altLang="ko-KR" sz="2800" dirty="0">
                <a:latin typeface="+mj-ea"/>
                <a:ea typeface="+mj-ea"/>
              </a:rPr>
              <a:t>base</a:t>
            </a:r>
            <a:r>
              <a:rPr lang="ko-KR" altLang="en-US" sz="2800" dirty="0">
                <a:latin typeface="+mj-ea"/>
                <a:ea typeface="+mj-ea"/>
              </a:rPr>
              <a:t>로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sub2</a:t>
            </a:r>
            <a:r>
              <a:rPr lang="ko-KR" altLang="en-US" sz="2800" dirty="0">
                <a:latin typeface="+mj-ea"/>
                <a:ea typeface="+mj-ea"/>
              </a:rPr>
              <a:t>를 병합합니다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98AE4-DE93-477E-B2B2-F32619C6CF30}"/>
              </a:ext>
            </a:extLst>
          </p:cNvPr>
          <p:cNvSpPr txBox="1"/>
          <p:nvPr/>
        </p:nvSpPr>
        <p:spPr>
          <a:xfrm>
            <a:off x="1165052" y="2879471"/>
            <a:ext cx="5894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병합은 완료 되었지만</a:t>
            </a:r>
            <a:r>
              <a:rPr lang="en-US" altLang="ko-KR" sz="2800" dirty="0">
                <a:latin typeface="+mj-ea"/>
                <a:ea typeface="+mj-ea"/>
              </a:rPr>
              <a:t>,</a:t>
            </a:r>
          </a:p>
          <a:p>
            <a:r>
              <a:rPr lang="en-US" altLang="ko-KR" sz="2800" dirty="0">
                <a:latin typeface="+mj-ea"/>
                <a:ea typeface="+mj-ea"/>
              </a:rPr>
              <a:t>sub</a:t>
            </a:r>
            <a:r>
              <a:rPr lang="ko-KR" altLang="en-US" sz="2800" dirty="0">
                <a:latin typeface="+mj-ea"/>
                <a:ea typeface="+mj-ea"/>
              </a:rPr>
              <a:t>의 </a:t>
            </a:r>
            <a:r>
              <a:rPr lang="en-US" altLang="ko-KR" sz="2800" dirty="0">
                <a:latin typeface="+mj-ea"/>
                <a:ea typeface="+mj-ea"/>
              </a:rPr>
              <a:t>loc_m_2,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loc_m_3</a:t>
            </a:r>
            <a:r>
              <a:rPr lang="ko-KR" altLang="en-US" sz="2800" dirty="0">
                <a:latin typeface="+mj-ea"/>
                <a:ea typeface="+mj-ea"/>
              </a:rPr>
              <a:t>가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sub2</a:t>
            </a:r>
            <a:r>
              <a:rPr lang="ko-KR" altLang="en-US" sz="2800" dirty="0">
                <a:latin typeface="+mj-ea"/>
                <a:ea typeface="+mj-ea"/>
              </a:rPr>
              <a:t>의 </a:t>
            </a:r>
            <a:r>
              <a:rPr lang="en-US" altLang="ko-KR" sz="2800" dirty="0">
                <a:latin typeface="+mj-ea"/>
                <a:ea typeface="+mj-ea"/>
              </a:rPr>
              <a:t>loc_m_2, loc_m_3</a:t>
            </a:r>
            <a:r>
              <a:rPr lang="ko-KR" altLang="en-US" sz="2800" dirty="0">
                <a:latin typeface="+mj-ea"/>
                <a:ea typeface="+mj-ea"/>
              </a:rPr>
              <a:t>와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다르기 때문에 충돌이 생깁니다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0A034EB-DEA8-4D62-A01C-65D83F5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78953689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1080</Words>
  <Application>Microsoft Office PowerPoint</Application>
  <PresentationFormat>와이드스크린</PresentationFormat>
  <Paragraphs>232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HY헤드라인M</vt:lpstr>
      <vt:lpstr>맑은 고딕</vt:lpstr>
      <vt:lpstr>함초롬바탕</vt:lpstr>
      <vt:lpstr>Arial</vt:lpstr>
      <vt:lpstr>Trebuchet MS</vt:lpstr>
      <vt:lpstr>Wingdings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호섭</dc:creator>
  <cp:lastModifiedBy>이 호섭</cp:lastModifiedBy>
  <cp:revision>85</cp:revision>
  <dcterms:created xsi:type="dcterms:W3CDTF">2020-12-16T08:21:20Z</dcterms:created>
  <dcterms:modified xsi:type="dcterms:W3CDTF">2020-12-17T12:51:07Z</dcterms:modified>
</cp:coreProperties>
</file>