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8.xml" ContentType="application/vnd.openxmlformats-officedocument.drawingml.chart+xml"/>
  <Override PartName="/ppt/notesSlides/notesSlide12.xml" ContentType="application/vnd.openxmlformats-officedocument.presentationml.notesSlide+xml"/>
  <Override PartName="/ppt/charts/chart19.xml" ContentType="application/vnd.openxmlformats-officedocument.drawingml.chart+xml"/>
  <Override PartName="/ppt/notesSlides/notesSlide13.xml" ContentType="application/vnd.openxmlformats-officedocument.presentationml.notesSlide+xml"/>
  <Override PartName="/ppt/charts/chart20.xml" ContentType="application/vnd.openxmlformats-officedocument.drawingml.chart+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21.xml" ContentType="application/vnd.openxmlformats-officedocument.drawingml.chart+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charts/chart22.xml" ContentType="application/vnd.openxmlformats-officedocument.drawingml.chart+xml"/>
  <Override PartName="/ppt/notesSlides/notesSlide1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charts/chart23.xml" ContentType="application/vnd.openxmlformats-officedocument.drawingml.chart+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7.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charts/chart24.xml" ContentType="application/vnd.openxmlformats-officedocument.drawingml.chart+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18.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21.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22.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charts/chart2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46"/>
  </p:notesMasterIdLst>
  <p:sldIdLst>
    <p:sldId id="329" r:id="rId2"/>
    <p:sldId id="293" r:id="rId3"/>
    <p:sldId id="294" r:id="rId4"/>
    <p:sldId id="330" r:id="rId5"/>
    <p:sldId id="331" r:id="rId6"/>
    <p:sldId id="332" r:id="rId7"/>
    <p:sldId id="333" r:id="rId8"/>
    <p:sldId id="334" r:id="rId9"/>
    <p:sldId id="335" r:id="rId10"/>
    <p:sldId id="336" r:id="rId11"/>
    <p:sldId id="337" r:id="rId12"/>
    <p:sldId id="338" r:id="rId13"/>
    <p:sldId id="339" r:id="rId14"/>
    <p:sldId id="340" r:id="rId15"/>
    <p:sldId id="345" r:id="rId16"/>
    <p:sldId id="341" r:id="rId17"/>
    <p:sldId id="342" r:id="rId18"/>
    <p:sldId id="343" r:id="rId19"/>
    <p:sldId id="344" r:id="rId20"/>
    <p:sldId id="313" r:id="rId21"/>
    <p:sldId id="295" r:id="rId22"/>
    <p:sldId id="290" r:id="rId23"/>
    <p:sldId id="291" r:id="rId24"/>
    <p:sldId id="258" r:id="rId25"/>
    <p:sldId id="257" r:id="rId26"/>
    <p:sldId id="288" r:id="rId27"/>
    <p:sldId id="348" r:id="rId28"/>
    <p:sldId id="349" r:id="rId29"/>
    <p:sldId id="289" r:id="rId30"/>
    <p:sldId id="285" r:id="rId31"/>
    <p:sldId id="350" r:id="rId32"/>
    <p:sldId id="315" r:id="rId33"/>
    <p:sldId id="323" r:id="rId34"/>
    <p:sldId id="324" r:id="rId35"/>
    <p:sldId id="325" r:id="rId36"/>
    <p:sldId id="297" r:id="rId37"/>
    <p:sldId id="296" r:id="rId38"/>
    <p:sldId id="298" r:id="rId39"/>
    <p:sldId id="299" r:id="rId40"/>
    <p:sldId id="300" r:id="rId41"/>
    <p:sldId id="303" r:id="rId42"/>
    <p:sldId id="302" r:id="rId43"/>
    <p:sldId id="283" r:id="rId44"/>
    <p:sldId id="307" r:id="rId45"/>
  </p:sldIdLst>
  <p:sldSz cx="9144000" cy="6858000" type="screen4x3"/>
  <p:notesSz cx="6797675" cy="987266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53" autoAdjust="0"/>
    <p:restoredTop sz="91819" autoAdjust="0"/>
  </p:normalViewPr>
  <p:slideViewPr>
    <p:cSldViewPr>
      <p:cViewPr>
        <p:scale>
          <a:sx n="70" d="100"/>
          <a:sy n="70" d="100"/>
        </p:scale>
        <p:origin x="-1074" y="-73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C:\Users\jmariano.carballo\Downloads\tabla_4049.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jmariano.carballo\Downloads\tabla_4086%20(4).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jmariano.carballo\AppData\Local\Temp\tabla_4106.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Gr&#225;fico%20en%20Microsoft%20PowerPoint" TargetMode="Externa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4.xml.rels><?xml version="1.0" encoding="UTF-8" standalone="yes"?>
<Relationships xmlns="http://schemas.openxmlformats.org/package/2006/relationships"><Relationship Id="rId1" Type="http://schemas.openxmlformats.org/officeDocument/2006/relationships/oleObject" Target="file:///C:\Users\jmariano.carballo\Downloads\pcaxis-1322728965.xls"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s\jmariano.carballo\Downloads\pcaxis1920463648.xls"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C:\Users\jmariano.carballo\Downloads\pcaxis1916821541.xls"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C:\Users\jmariano.carballo\Downloads\pcaxis1290834506.xls"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C:\Users\jmariano.carballo\Documents\Libro2.xlsx"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file:///C:\Users\jmariano.carballo\Documents\Libro2.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jmariano.carballo\Downloads\tabla_4049.xlsx"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file:///C:\Users\jmariano.carballo\Documents\Libro2.xlsx"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file:///C:\Users\jmariano.carballo\Downloads\pcaxis2035832850.xls" TargetMode="External"/></Relationships>
</file>

<file path=ppt/charts/_rels/chart22.xml.rels><?xml version="1.0" encoding="UTF-8" standalone="yes"?>
<Relationships xmlns="http://schemas.openxmlformats.org/package/2006/relationships"><Relationship Id="rId1" Type="http://schemas.openxmlformats.org/officeDocument/2006/relationships/oleObject" Target="file:///C:\Users\jmariano.carballo\Downloads\pcaxis281068936.xls" TargetMode="External"/></Relationships>
</file>

<file path=ppt/charts/_rels/chart23.xml.rels><?xml version="1.0" encoding="UTF-8" standalone="yes"?>
<Relationships xmlns="http://schemas.openxmlformats.org/package/2006/relationships"><Relationship Id="rId1" Type="http://schemas.openxmlformats.org/officeDocument/2006/relationships/oleObject" Target="file:///C:\Users\jmariano.carballo\Downloads\pcaxis-2113279546.xls" TargetMode="External"/></Relationships>
</file>

<file path=ppt/charts/_rels/chart24.xml.rels><?xml version="1.0" encoding="UTF-8" standalone="yes"?>
<Relationships xmlns="http://schemas.openxmlformats.org/package/2006/relationships"><Relationship Id="rId1" Type="http://schemas.openxmlformats.org/officeDocument/2006/relationships/oleObject" Target="file:///C:\Users\jmariano.carballo\Downloads\pcaxis2014225775.xls" TargetMode="External"/></Relationships>
</file>

<file path=ppt/charts/_rels/chart25.xml.rels><?xml version="1.0" encoding="UTF-8" standalone="yes"?>
<Relationships xmlns="http://schemas.openxmlformats.org/package/2006/relationships"><Relationship Id="rId1" Type="http://schemas.openxmlformats.org/officeDocument/2006/relationships/oleObject" Target="file:///C:\Users\jmariano.carballo\AppData\Local\Microsoft\Windows\Temporary%20Internet%20Files\Content.Outlook\OHJ8J7OB\DATOS%20BUZON%20TELEFONO%202014_2015.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jmariano.carballo\Downloads\tabla_4049.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jmariano.carballo\Downloads\tabla_4049.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jmariano.carballo\Downloads\tabla_6347%20(2).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jmariano.carballo\Downloads\tabla_6366.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jmariano.carballo\Downloads\tabla_4040.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jmariano.carballo\Downloads\tabla_4040%20(1).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jmariano.carballo\Downloads\tabla_4086%20(3).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_trad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ES"/>
              <a:t>Activos por rango de edad - valores absolutos</a:t>
            </a:r>
            <a:r>
              <a:rPr lang="es-ES" baseline="0"/>
              <a:t> en miles de personas y porcentajes respecto del total de activos - Datos EPA20151T</a:t>
            </a:r>
            <a:endParaRPr lang="es-ES"/>
          </a:p>
        </c:rich>
      </c:tx>
      <c:layout/>
      <c:overlay val="0"/>
    </c:title>
    <c:autoTitleDeleted val="0"/>
    <c:plotArea>
      <c:layout/>
      <c:barChart>
        <c:barDir val="col"/>
        <c:grouping val="clustered"/>
        <c:varyColors val="0"/>
        <c:ser>
          <c:idx val="0"/>
          <c:order val="0"/>
          <c:tx>
            <c:strRef>
              <c:f>'[tabla_4049.xlsx]tabla-4049'!$B$8</c:f>
              <c:strCache>
                <c:ptCount val="1"/>
                <c:pt idx="0">
                  <c:v>Valor absoluto</c:v>
                </c:pt>
              </c:strCache>
            </c:strRef>
          </c:tx>
          <c:spPr>
            <a:pattFill prst="dkUpDiag">
              <a:fgClr>
                <a:schemeClr val="accent1"/>
              </a:fgClr>
              <a:bgClr>
                <a:schemeClr val="bg1"/>
              </a:bgClr>
            </a:pattFill>
          </c:spPr>
          <c:invertIfNegative val="0"/>
          <c:dPt>
            <c:idx val="0"/>
            <c:invertIfNegative val="0"/>
            <c:bubble3D val="0"/>
            <c:spPr>
              <a:pattFill prst="dkUpDiag">
                <a:fgClr>
                  <a:srgbClr val="C00000"/>
                </a:fgClr>
                <a:bgClr>
                  <a:schemeClr val="bg1"/>
                </a:bgClr>
              </a:pattFill>
            </c:spPr>
          </c:dPt>
          <c:dPt>
            <c:idx val="1"/>
            <c:invertIfNegative val="0"/>
            <c:bubble3D val="0"/>
            <c:spPr>
              <a:pattFill prst="dkUpDiag">
                <a:fgClr>
                  <a:schemeClr val="accent6">
                    <a:lumMod val="75000"/>
                  </a:schemeClr>
                </a:fgClr>
                <a:bgClr>
                  <a:schemeClr val="bg1"/>
                </a:bgClr>
              </a:pattFill>
            </c:spPr>
          </c:dPt>
          <c:dPt>
            <c:idx val="2"/>
            <c:invertIfNegative val="0"/>
            <c:bubble3D val="0"/>
            <c:spPr>
              <a:pattFill prst="dkUpDiag">
                <a:fgClr>
                  <a:srgbClr val="00B050"/>
                </a:fgClr>
                <a:bgClr>
                  <a:schemeClr val="bg1"/>
                </a:bgClr>
              </a:pattFill>
            </c:spPr>
          </c:dPt>
          <c:cat>
            <c:strRef>
              <c:f>'[tabla_4049.xlsx]tabla-4049'!$A$9:$A$20</c:f>
              <c:strCache>
                <c:ptCount val="12"/>
                <c:pt idx="0">
                  <c:v>De 16 a 19 años</c:v>
                </c:pt>
                <c:pt idx="1">
                  <c:v>De 20 a 24 años</c:v>
                </c:pt>
                <c:pt idx="2">
                  <c:v>De 25 a 29 años</c:v>
                </c:pt>
                <c:pt idx="3">
                  <c:v>De 30 a 34 años</c:v>
                </c:pt>
                <c:pt idx="4">
                  <c:v>De 35 a 39 años</c:v>
                </c:pt>
                <c:pt idx="5">
                  <c:v>De 40 a 44 años</c:v>
                </c:pt>
                <c:pt idx="6">
                  <c:v>De 45 a 49 años</c:v>
                </c:pt>
                <c:pt idx="7">
                  <c:v>De 50 a 54 años</c:v>
                </c:pt>
                <c:pt idx="8">
                  <c:v>De 55 a 59 años</c:v>
                </c:pt>
                <c:pt idx="9">
                  <c:v>De 60 a 64 años</c:v>
                </c:pt>
                <c:pt idx="10">
                  <c:v>De 65 a 69 años</c:v>
                </c:pt>
                <c:pt idx="11">
                  <c:v>De 70 y más años</c:v>
                </c:pt>
              </c:strCache>
            </c:strRef>
          </c:cat>
          <c:val>
            <c:numRef>
              <c:f>'[tabla_4049.xlsx]tabla-4049'!$B$9:$B$20</c:f>
              <c:numCache>
                <c:formatCode>#,##0.0</c:formatCode>
                <c:ptCount val="12"/>
                <c:pt idx="0">
                  <c:v>242.4</c:v>
                </c:pt>
                <c:pt idx="1">
                  <c:v>1280.3</c:v>
                </c:pt>
                <c:pt idx="2">
                  <c:v>2247</c:v>
                </c:pt>
                <c:pt idx="3">
                  <c:v>2963.8</c:v>
                </c:pt>
                <c:pt idx="4">
                  <c:v>3544.5</c:v>
                </c:pt>
                <c:pt idx="5">
                  <c:v>3448.2</c:v>
                </c:pt>
                <c:pt idx="6">
                  <c:v>3155.1</c:v>
                </c:pt>
                <c:pt idx="7">
                  <c:v>2765.5</c:v>
                </c:pt>
                <c:pt idx="8">
                  <c:v>2086.1</c:v>
                </c:pt>
                <c:pt idx="9">
                  <c:v>1022.3</c:v>
                </c:pt>
                <c:pt idx="10">
                  <c:v>114.6</c:v>
                </c:pt>
                <c:pt idx="11">
                  <c:v>29.6</c:v>
                </c:pt>
              </c:numCache>
            </c:numRef>
          </c:val>
        </c:ser>
        <c:dLbls>
          <c:showLegendKey val="0"/>
          <c:showVal val="0"/>
          <c:showCatName val="0"/>
          <c:showSerName val="0"/>
          <c:showPercent val="0"/>
          <c:showBubbleSize val="0"/>
        </c:dLbls>
        <c:gapWidth val="150"/>
        <c:axId val="73842048"/>
        <c:axId val="74097792"/>
      </c:barChart>
      <c:lineChart>
        <c:grouping val="standard"/>
        <c:varyColors val="0"/>
        <c:ser>
          <c:idx val="1"/>
          <c:order val="1"/>
          <c:tx>
            <c:strRef>
              <c:f>'[tabla_4049.xlsx]tabla-4049'!$C$8</c:f>
              <c:strCache>
                <c:ptCount val="1"/>
                <c:pt idx="0">
                  <c:v>Porcentaje</c:v>
                </c:pt>
              </c:strCache>
            </c:strRef>
          </c:tx>
          <c:cat>
            <c:strRef>
              <c:f>'[tabla_4049.xlsx]tabla-4049'!$A$9:$A$20</c:f>
              <c:strCache>
                <c:ptCount val="12"/>
                <c:pt idx="0">
                  <c:v>De 16 a 19 años</c:v>
                </c:pt>
                <c:pt idx="1">
                  <c:v>De 20 a 24 años</c:v>
                </c:pt>
                <c:pt idx="2">
                  <c:v>De 25 a 29 años</c:v>
                </c:pt>
                <c:pt idx="3">
                  <c:v>De 30 a 34 años</c:v>
                </c:pt>
                <c:pt idx="4">
                  <c:v>De 35 a 39 años</c:v>
                </c:pt>
                <c:pt idx="5">
                  <c:v>De 40 a 44 años</c:v>
                </c:pt>
                <c:pt idx="6">
                  <c:v>De 45 a 49 años</c:v>
                </c:pt>
                <c:pt idx="7">
                  <c:v>De 50 a 54 años</c:v>
                </c:pt>
                <c:pt idx="8">
                  <c:v>De 55 a 59 años</c:v>
                </c:pt>
                <c:pt idx="9">
                  <c:v>De 60 a 64 años</c:v>
                </c:pt>
                <c:pt idx="10">
                  <c:v>De 65 a 69 años</c:v>
                </c:pt>
                <c:pt idx="11">
                  <c:v>De 70 y más años</c:v>
                </c:pt>
              </c:strCache>
            </c:strRef>
          </c:cat>
          <c:val>
            <c:numRef>
              <c:f>'[tabla_4049.xlsx]tabla-4049'!$C$9:$C$20</c:f>
              <c:numCache>
                <c:formatCode>#,##0.0</c:formatCode>
                <c:ptCount val="12"/>
                <c:pt idx="0">
                  <c:v>1.1000000000000001</c:v>
                </c:pt>
                <c:pt idx="1">
                  <c:v>5.6</c:v>
                </c:pt>
                <c:pt idx="2">
                  <c:v>9.8000000000000007</c:v>
                </c:pt>
                <c:pt idx="3">
                  <c:v>12.9</c:v>
                </c:pt>
                <c:pt idx="4">
                  <c:v>15.5</c:v>
                </c:pt>
                <c:pt idx="5">
                  <c:v>15.1</c:v>
                </c:pt>
                <c:pt idx="6">
                  <c:v>13.8</c:v>
                </c:pt>
                <c:pt idx="7">
                  <c:v>12.1</c:v>
                </c:pt>
                <c:pt idx="8">
                  <c:v>9.1</c:v>
                </c:pt>
                <c:pt idx="9">
                  <c:v>4.5</c:v>
                </c:pt>
                <c:pt idx="10">
                  <c:v>0.5</c:v>
                </c:pt>
                <c:pt idx="11">
                  <c:v>0.1</c:v>
                </c:pt>
              </c:numCache>
            </c:numRef>
          </c:val>
          <c:smooth val="0"/>
        </c:ser>
        <c:dLbls>
          <c:showLegendKey val="0"/>
          <c:showVal val="0"/>
          <c:showCatName val="0"/>
          <c:showSerName val="0"/>
          <c:showPercent val="0"/>
          <c:showBubbleSize val="0"/>
        </c:dLbls>
        <c:marker val="1"/>
        <c:smooth val="0"/>
        <c:axId val="74109696"/>
        <c:axId val="74099712"/>
      </c:lineChart>
      <c:catAx>
        <c:axId val="73842048"/>
        <c:scaling>
          <c:orientation val="minMax"/>
        </c:scaling>
        <c:delete val="0"/>
        <c:axPos val="b"/>
        <c:majorTickMark val="none"/>
        <c:minorTickMark val="none"/>
        <c:tickLblPos val="nextTo"/>
        <c:crossAx val="74097792"/>
        <c:crosses val="autoZero"/>
        <c:auto val="1"/>
        <c:lblAlgn val="ctr"/>
        <c:lblOffset val="100"/>
        <c:noMultiLvlLbl val="0"/>
      </c:catAx>
      <c:valAx>
        <c:axId val="74097792"/>
        <c:scaling>
          <c:orientation val="minMax"/>
        </c:scaling>
        <c:delete val="0"/>
        <c:axPos val="l"/>
        <c:majorGridlines/>
        <c:title>
          <c:tx>
            <c:rich>
              <a:bodyPr/>
              <a:lstStyle/>
              <a:p>
                <a:pPr>
                  <a:defRPr/>
                </a:pPr>
                <a:r>
                  <a:rPr lang="es-ES"/>
                  <a:t>Miles</a:t>
                </a:r>
                <a:r>
                  <a:rPr lang="es-ES" baseline="0"/>
                  <a:t> de personas</a:t>
                </a:r>
                <a:endParaRPr lang="es-ES"/>
              </a:p>
            </c:rich>
          </c:tx>
          <c:layout/>
          <c:overlay val="0"/>
        </c:title>
        <c:numFmt formatCode="#,##0.0" sourceLinked="1"/>
        <c:majorTickMark val="none"/>
        <c:minorTickMark val="none"/>
        <c:tickLblPos val="nextTo"/>
        <c:crossAx val="73842048"/>
        <c:crosses val="autoZero"/>
        <c:crossBetween val="between"/>
      </c:valAx>
      <c:valAx>
        <c:axId val="74099712"/>
        <c:scaling>
          <c:orientation val="minMax"/>
        </c:scaling>
        <c:delete val="0"/>
        <c:axPos val="r"/>
        <c:numFmt formatCode="#,##0.0" sourceLinked="1"/>
        <c:majorTickMark val="out"/>
        <c:minorTickMark val="none"/>
        <c:tickLblPos val="nextTo"/>
        <c:crossAx val="74109696"/>
        <c:crosses val="max"/>
        <c:crossBetween val="between"/>
      </c:valAx>
      <c:catAx>
        <c:axId val="74109696"/>
        <c:scaling>
          <c:orientation val="minMax"/>
        </c:scaling>
        <c:delete val="1"/>
        <c:axPos val="b"/>
        <c:majorTickMark val="out"/>
        <c:minorTickMark val="none"/>
        <c:tickLblPos val="nextTo"/>
        <c:crossAx val="74099712"/>
        <c:crosses val="autoZero"/>
        <c:auto val="1"/>
        <c:lblAlgn val="ctr"/>
        <c:lblOffset val="100"/>
        <c:noMultiLvlLbl val="0"/>
      </c:catAx>
      <c:dTable>
        <c:showHorzBorder val="1"/>
        <c:showVertBorder val="1"/>
        <c:showOutline val="1"/>
        <c:showKeys val="1"/>
      </c:dTable>
    </c:plotArea>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s-ES_trad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ES"/>
              <a:t>Evolución</a:t>
            </a:r>
            <a:r>
              <a:rPr lang="es-ES" baseline="0"/>
              <a:t> de la tasa de paro juvenil 2011-2015 - DATOS EPA 20151T</a:t>
            </a:r>
            <a:endParaRPr lang="es-ES"/>
          </a:p>
        </c:rich>
      </c:tx>
      <c:layout/>
      <c:overlay val="0"/>
    </c:title>
    <c:autoTitleDeleted val="0"/>
    <c:plotArea>
      <c:layout/>
      <c:lineChart>
        <c:grouping val="standard"/>
        <c:varyColors val="0"/>
        <c:ser>
          <c:idx val="0"/>
          <c:order val="0"/>
          <c:tx>
            <c:strRef>
              <c:f>'[tabla_4086 (4).xlsx]tabla-4086'!$C$13</c:f>
              <c:strCache>
                <c:ptCount val="1"/>
                <c:pt idx="0">
                  <c:v>De 16 a 19 años</c:v>
                </c:pt>
              </c:strCache>
            </c:strRef>
          </c:tx>
          <c:cat>
            <c:strRef>
              <c:f>'[tabla_4086 (4).xlsx]tabla-4086'!$B$14:$B$18</c:f>
              <c:strCache>
                <c:ptCount val="5"/>
                <c:pt idx="0">
                  <c:v>2011T1</c:v>
                </c:pt>
                <c:pt idx="1">
                  <c:v>2012T1</c:v>
                </c:pt>
                <c:pt idx="2">
                  <c:v>2013T1</c:v>
                </c:pt>
                <c:pt idx="3">
                  <c:v>2014T1</c:v>
                </c:pt>
                <c:pt idx="4">
                  <c:v>2015T1</c:v>
                </c:pt>
              </c:strCache>
            </c:strRef>
          </c:cat>
          <c:val>
            <c:numRef>
              <c:f>'[tabla_4086 (4).xlsx]tabla-4086'!$C$14:$C$18</c:f>
              <c:numCache>
                <c:formatCode>#,##0.00</c:formatCode>
                <c:ptCount val="5"/>
                <c:pt idx="0">
                  <c:v>65.3</c:v>
                </c:pt>
                <c:pt idx="1">
                  <c:v>71.44</c:v>
                </c:pt>
                <c:pt idx="2">
                  <c:v>75.63</c:v>
                </c:pt>
                <c:pt idx="3">
                  <c:v>70.16</c:v>
                </c:pt>
                <c:pt idx="4">
                  <c:v>70.45</c:v>
                </c:pt>
              </c:numCache>
            </c:numRef>
          </c:val>
          <c:smooth val="0"/>
        </c:ser>
        <c:ser>
          <c:idx val="1"/>
          <c:order val="1"/>
          <c:tx>
            <c:strRef>
              <c:f>'[tabla_4086 (4).xlsx]tabla-4086'!$D$13</c:f>
              <c:strCache>
                <c:ptCount val="1"/>
                <c:pt idx="0">
                  <c:v>De 20 a 24 años</c:v>
                </c:pt>
              </c:strCache>
            </c:strRef>
          </c:tx>
          <c:cat>
            <c:strRef>
              <c:f>'[tabla_4086 (4).xlsx]tabla-4086'!$B$14:$B$18</c:f>
              <c:strCache>
                <c:ptCount val="5"/>
                <c:pt idx="0">
                  <c:v>2011T1</c:v>
                </c:pt>
                <c:pt idx="1">
                  <c:v>2012T1</c:v>
                </c:pt>
                <c:pt idx="2">
                  <c:v>2013T1</c:v>
                </c:pt>
                <c:pt idx="3">
                  <c:v>2014T1</c:v>
                </c:pt>
                <c:pt idx="4">
                  <c:v>2015T1</c:v>
                </c:pt>
              </c:strCache>
            </c:strRef>
          </c:cat>
          <c:val>
            <c:numRef>
              <c:f>'[tabla_4086 (4).xlsx]tabla-4086'!$D$14:$D$18</c:f>
              <c:numCache>
                <c:formatCode>#,##0.00</c:formatCode>
                <c:ptCount val="5"/>
                <c:pt idx="0">
                  <c:v>41.14</c:v>
                </c:pt>
                <c:pt idx="1">
                  <c:v>47.71</c:v>
                </c:pt>
                <c:pt idx="2">
                  <c:v>53.39</c:v>
                </c:pt>
                <c:pt idx="3">
                  <c:v>52.86</c:v>
                </c:pt>
                <c:pt idx="4">
                  <c:v>47.74</c:v>
                </c:pt>
              </c:numCache>
            </c:numRef>
          </c:val>
          <c:smooth val="0"/>
        </c:ser>
        <c:ser>
          <c:idx val="2"/>
          <c:order val="2"/>
          <c:tx>
            <c:strRef>
              <c:f>'[tabla_4086 (4).xlsx]tabla-4086'!$E$13</c:f>
              <c:strCache>
                <c:ptCount val="1"/>
                <c:pt idx="0">
                  <c:v>De 25 a 29 años</c:v>
                </c:pt>
              </c:strCache>
            </c:strRef>
          </c:tx>
          <c:cat>
            <c:strRef>
              <c:f>'[tabla_4086 (4).xlsx]tabla-4086'!$B$14:$B$18</c:f>
              <c:strCache>
                <c:ptCount val="5"/>
                <c:pt idx="0">
                  <c:v>2011T1</c:v>
                </c:pt>
                <c:pt idx="1">
                  <c:v>2012T1</c:v>
                </c:pt>
                <c:pt idx="2">
                  <c:v>2013T1</c:v>
                </c:pt>
                <c:pt idx="3">
                  <c:v>2014T1</c:v>
                </c:pt>
                <c:pt idx="4">
                  <c:v>2015T1</c:v>
                </c:pt>
              </c:strCache>
            </c:strRef>
          </c:cat>
          <c:val>
            <c:numRef>
              <c:f>'[tabla_4086 (4).xlsx]tabla-4086'!$E$14:$E$18</c:f>
              <c:numCache>
                <c:formatCode>#,##0.00</c:formatCode>
                <c:ptCount val="5"/>
                <c:pt idx="0">
                  <c:v>26.66</c:v>
                </c:pt>
                <c:pt idx="1">
                  <c:v>30.37</c:v>
                </c:pt>
                <c:pt idx="2">
                  <c:v>35.090000000000003</c:v>
                </c:pt>
                <c:pt idx="3">
                  <c:v>32.76</c:v>
                </c:pt>
                <c:pt idx="4">
                  <c:v>30.18</c:v>
                </c:pt>
              </c:numCache>
            </c:numRef>
          </c:val>
          <c:smooth val="0"/>
        </c:ser>
        <c:dLbls>
          <c:showLegendKey val="0"/>
          <c:showVal val="0"/>
          <c:showCatName val="0"/>
          <c:showSerName val="0"/>
          <c:showPercent val="0"/>
          <c:showBubbleSize val="0"/>
        </c:dLbls>
        <c:marker val="1"/>
        <c:smooth val="0"/>
        <c:axId val="88033536"/>
        <c:axId val="88043520"/>
      </c:lineChart>
      <c:catAx>
        <c:axId val="88033536"/>
        <c:scaling>
          <c:orientation val="minMax"/>
        </c:scaling>
        <c:delete val="0"/>
        <c:axPos val="b"/>
        <c:majorTickMark val="none"/>
        <c:minorTickMark val="none"/>
        <c:tickLblPos val="nextTo"/>
        <c:crossAx val="88043520"/>
        <c:crosses val="autoZero"/>
        <c:auto val="1"/>
        <c:lblAlgn val="ctr"/>
        <c:lblOffset val="100"/>
        <c:noMultiLvlLbl val="0"/>
      </c:catAx>
      <c:valAx>
        <c:axId val="88043520"/>
        <c:scaling>
          <c:orientation val="minMax"/>
          <c:min val="20"/>
        </c:scaling>
        <c:delete val="0"/>
        <c:axPos val="l"/>
        <c:majorGridlines/>
        <c:title>
          <c:tx>
            <c:rich>
              <a:bodyPr/>
              <a:lstStyle/>
              <a:p>
                <a:pPr>
                  <a:defRPr/>
                </a:pPr>
                <a:r>
                  <a:rPr lang="en-US"/>
                  <a:t>Tasa</a:t>
                </a:r>
              </a:p>
            </c:rich>
          </c:tx>
          <c:layout/>
          <c:overlay val="0"/>
        </c:title>
        <c:numFmt formatCode="#,##0.00" sourceLinked="1"/>
        <c:majorTickMark val="none"/>
        <c:minorTickMark val="none"/>
        <c:tickLblPos val="nextTo"/>
        <c:crossAx val="88033536"/>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s-ES_trad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ES" dirty="0"/>
              <a:t>Población</a:t>
            </a:r>
            <a:r>
              <a:rPr lang="es-ES" baseline="0" dirty="0"/>
              <a:t> </a:t>
            </a:r>
            <a:r>
              <a:rPr lang="es-ES" baseline="0" dirty="0">
                <a:solidFill>
                  <a:schemeClr val="tx2">
                    <a:lumMod val="60000"/>
                    <a:lumOff val="40000"/>
                  </a:schemeClr>
                </a:solidFill>
              </a:rPr>
              <a:t>total</a:t>
            </a:r>
            <a:r>
              <a:rPr lang="es-ES" baseline="0" dirty="0"/>
              <a:t> y población </a:t>
            </a:r>
            <a:r>
              <a:rPr lang="es-ES" baseline="0" dirty="0">
                <a:solidFill>
                  <a:srgbClr val="92D050"/>
                </a:solidFill>
              </a:rPr>
              <a:t>activ</a:t>
            </a:r>
            <a:r>
              <a:rPr lang="es-ES" baseline="0" dirty="0"/>
              <a:t>a de entre 16 y 24. Porcentaje de población que </a:t>
            </a:r>
            <a:r>
              <a:rPr lang="es-ES" baseline="0" dirty="0">
                <a:solidFill>
                  <a:srgbClr val="C00000"/>
                </a:solidFill>
              </a:rPr>
              <a:t>ni estudia ni trabaja </a:t>
            </a:r>
            <a:r>
              <a:rPr lang="es-ES" baseline="0" dirty="0"/>
              <a:t>- DATOS EPA 20151T </a:t>
            </a:r>
            <a:endParaRPr lang="es-ES" dirty="0"/>
          </a:p>
        </c:rich>
      </c:tx>
      <c:layout>
        <c:manualLayout>
          <c:xMode val="edge"/>
          <c:yMode val="edge"/>
          <c:x val="0.12722554086404009"/>
          <c:y val="1.8618760254454993E-2"/>
        </c:manualLayout>
      </c:layout>
      <c:overlay val="0"/>
    </c:title>
    <c:autoTitleDeleted val="0"/>
    <c:plotArea>
      <c:layout/>
      <c:barChart>
        <c:barDir val="col"/>
        <c:grouping val="clustered"/>
        <c:varyColors val="0"/>
        <c:ser>
          <c:idx val="0"/>
          <c:order val="0"/>
          <c:tx>
            <c:strRef>
              <c:f>[tabla_4106.xlsx]Hoja1!$B$3</c:f>
              <c:strCache>
                <c:ptCount val="1"/>
                <c:pt idx="0">
                  <c:v>Población total</c:v>
                </c:pt>
              </c:strCache>
            </c:strRef>
          </c:tx>
          <c:spPr>
            <a:pattFill prst="dkUpDiag">
              <a:fgClr>
                <a:schemeClr val="accent1"/>
              </a:fgClr>
              <a:bgClr>
                <a:schemeClr val="bg1"/>
              </a:bgClr>
            </a:pattFill>
          </c:spPr>
          <c:invertIfNegative val="0"/>
          <c:cat>
            <c:strRef>
              <c:f>[tabla_4106.xlsx]Hoja1!$A$4:$A$6</c:f>
              <c:strCache>
                <c:ptCount val="3"/>
                <c:pt idx="0">
                  <c:v>16-19  años</c:v>
                </c:pt>
                <c:pt idx="1">
                  <c:v>20 a 24 años</c:v>
                </c:pt>
                <c:pt idx="2">
                  <c:v>jóvenes 16 a 24 años </c:v>
                </c:pt>
              </c:strCache>
            </c:strRef>
          </c:cat>
          <c:val>
            <c:numRef>
              <c:f>[tabla_4106.xlsx]Hoja1!$B$4:$B$6</c:f>
              <c:numCache>
                <c:formatCode>#,##0</c:formatCode>
                <c:ptCount val="3"/>
                <c:pt idx="0">
                  <c:v>1714000</c:v>
                </c:pt>
                <c:pt idx="1">
                  <c:v>2303300</c:v>
                </c:pt>
                <c:pt idx="2">
                  <c:v>4017300</c:v>
                </c:pt>
              </c:numCache>
            </c:numRef>
          </c:val>
        </c:ser>
        <c:ser>
          <c:idx val="1"/>
          <c:order val="1"/>
          <c:tx>
            <c:strRef>
              <c:f>[tabla_4106.xlsx]Hoja1!$G$3</c:f>
              <c:strCache>
                <c:ptCount val="1"/>
                <c:pt idx="0">
                  <c:v>Población activa</c:v>
                </c:pt>
              </c:strCache>
            </c:strRef>
          </c:tx>
          <c:spPr>
            <a:pattFill prst="dkUpDiag">
              <a:fgClr>
                <a:srgbClr val="00B050"/>
              </a:fgClr>
              <a:bgClr>
                <a:schemeClr val="bg1"/>
              </a:bgClr>
            </a:pattFill>
          </c:spPr>
          <c:invertIfNegative val="0"/>
          <c:cat>
            <c:strRef>
              <c:f>[tabla_4106.xlsx]Hoja1!$A$4:$A$6</c:f>
              <c:strCache>
                <c:ptCount val="3"/>
                <c:pt idx="0">
                  <c:v>16-19  años</c:v>
                </c:pt>
                <c:pt idx="1">
                  <c:v>20 a 24 años</c:v>
                </c:pt>
                <c:pt idx="2">
                  <c:v>jóvenes 16 a 24 años </c:v>
                </c:pt>
              </c:strCache>
            </c:strRef>
          </c:cat>
          <c:val>
            <c:numRef>
              <c:f>[tabla_4106.xlsx]Hoja1!$G$4:$G$6</c:f>
              <c:numCache>
                <c:formatCode>#,##0</c:formatCode>
                <c:ptCount val="3"/>
                <c:pt idx="0">
                  <c:v>242400</c:v>
                </c:pt>
                <c:pt idx="1">
                  <c:v>1280300</c:v>
                </c:pt>
                <c:pt idx="2">
                  <c:v>1522700</c:v>
                </c:pt>
              </c:numCache>
            </c:numRef>
          </c:val>
        </c:ser>
        <c:dLbls>
          <c:showLegendKey val="0"/>
          <c:showVal val="0"/>
          <c:showCatName val="0"/>
          <c:showSerName val="0"/>
          <c:showPercent val="0"/>
          <c:showBubbleSize val="0"/>
        </c:dLbls>
        <c:gapWidth val="150"/>
        <c:axId val="89408640"/>
        <c:axId val="89410176"/>
      </c:barChart>
      <c:lineChart>
        <c:grouping val="standard"/>
        <c:varyColors val="0"/>
        <c:ser>
          <c:idx val="2"/>
          <c:order val="2"/>
          <c:tx>
            <c:strRef>
              <c:f>[tabla_4106.xlsx]Hoja1!$H$3</c:f>
              <c:strCache>
                <c:ptCount val="1"/>
                <c:pt idx="0">
                  <c:v>Ni estudian ni trabajan. Porcentaje  respecto de población activa</c:v>
                </c:pt>
              </c:strCache>
            </c:strRef>
          </c:tx>
          <c:spPr>
            <a:ln>
              <a:solidFill>
                <a:srgbClr val="C00000"/>
              </a:solidFill>
            </a:ln>
          </c:spPr>
          <c:dLbls>
            <c:dLbl>
              <c:idx val="1"/>
              <c:layout>
                <c:manualLayout>
                  <c:x val="0"/>
                  <c:y val="-6.0529626286486247E-2"/>
                </c:manualLayout>
              </c:layout>
              <c:showLegendKey val="0"/>
              <c:showVal val="1"/>
              <c:showCatName val="0"/>
              <c:showSerName val="0"/>
              <c:showPercent val="0"/>
              <c:showBubbleSize val="0"/>
            </c:dLbl>
            <c:dLbl>
              <c:idx val="2"/>
              <c:layout>
                <c:manualLayout>
                  <c:x val="0"/>
                  <c:y val="-1.0088271047747708E-2"/>
                </c:manualLayout>
              </c:layout>
              <c:showLegendKey val="0"/>
              <c:showVal val="1"/>
              <c:showCatName val="0"/>
              <c:showSerName val="0"/>
              <c:showPercent val="0"/>
              <c:showBubbleSize val="0"/>
            </c:dLbl>
            <c:showLegendKey val="0"/>
            <c:showVal val="1"/>
            <c:showCatName val="0"/>
            <c:showSerName val="0"/>
            <c:showPercent val="0"/>
            <c:showBubbleSize val="0"/>
            <c:showLeaderLines val="0"/>
          </c:dLbls>
          <c:cat>
            <c:strRef>
              <c:f>[tabla_4106.xlsx]Hoja1!$A$4:$A$6</c:f>
              <c:strCache>
                <c:ptCount val="3"/>
                <c:pt idx="0">
                  <c:v>16-19  años</c:v>
                </c:pt>
                <c:pt idx="1">
                  <c:v>20 a 24 años</c:v>
                </c:pt>
                <c:pt idx="2">
                  <c:v>jóvenes 16 a 24 años </c:v>
                </c:pt>
              </c:strCache>
            </c:strRef>
          </c:cat>
          <c:val>
            <c:numRef>
              <c:f>[tabla_4106.xlsx]Hoja1!$H$4:$H$6</c:f>
              <c:numCache>
                <c:formatCode>0.00</c:formatCode>
                <c:ptCount val="3"/>
                <c:pt idx="0">
                  <c:v>36.551155115511555</c:v>
                </c:pt>
                <c:pt idx="1">
                  <c:v>30.758415996250875</c:v>
                </c:pt>
                <c:pt idx="2">
                  <c:v>31.680567413147699</c:v>
                </c:pt>
              </c:numCache>
            </c:numRef>
          </c:val>
          <c:smooth val="0"/>
        </c:ser>
        <c:dLbls>
          <c:showLegendKey val="0"/>
          <c:showVal val="0"/>
          <c:showCatName val="0"/>
          <c:showSerName val="0"/>
          <c:showPercent val="0"/>
          <c:showBubbleSize val="0"/>
        </c:dLbls>
        <c:marker val="1"/>
        <c:smooth val="0"/>
        <c:axId val="89422080"/>
        <c:axId val="89420544"/>
      </c:lineChart>
      <c:catAx>
        <c:axId val="89408640"/>
        <c:scaling>
          <c:orientation val="minMax"/>
        </c:scaling>
        <c:delete val="0"/>
        <c:axPos val="b"/>
        <c:majorTickMark val="none"/>
        <c:minorTickMark val="none"/>
        <c:tickLblPos val="nextTo"/>
        <c:crossAx val="89410176"/>
        <c:crosses val="autoZero"/>
        <c:auto val="1"/>
        <c:lblAlgn val="ctr"/>
        <c:lblOffset val="100"/>
        <c:noMultiLvlLbl val="0"/>
      </c:catAx>
      <c:valAx>
        <c:axId val="89410176"/>
        <c:scaling>
          <c:orientation val="minMax"/>
        </c:scaling>
        <c:delete val="0"/>
        <c:axPos val="l"/>
        <c:majorGridlines/>
        <c:title>
          <c:tx>
            <c:rich>
              <a:bodyPr/>
              <a:lstStyle/>
              <a:p>
                <a:pPr>
                  <a:defRPr/>
                </a:pPr>
                <a:r>
                  <a:rPr lang="en-US"/>
                  <a:t>Número de personas</a:t>
                </a:r>
              </a:p>
            </c:rich>
          </c:tx>
          <c:layout/>
          <c:overlay val="0"/>
        </c:title>
        <c:numFmt formatCode="#,##0" sourceLinked="1"/>
        <c:majorTickMark val="none"/>
        <c:minorTickMark val="none"/>
        <c:tickLblPos val="nextTo"/>
        <c:crossAx val="89408640"/>
        <c:crosses val="autoZero"/>
        <c:crossBetween val="between"/>
      </c:valAx>
      <c:valAx>
        <c:axId val="89420544"/>
        <c:scaling>
          <c:orientation val="minMax"/>
          <c:max val="100"/>
          <c:min val="0"/>
        </c:scaling>
        <c:delete val="0"/>
        <c:axPos val="r"/>
        <c:numFmt formatCode="0.00" sourceLinked="1"/>
        <c:majorTickMark val="out"/>
        <c:minorTickMark val="none"/>
        <c:tickLblPos val="nextTo"/>
        <c:spPr>
          <a:ln w="31750">
            <a:solidFill>
              <a:srgbClr val="C00000"/>
            </a:solidFill>
          </a:ln>
        </c:spPr>
        <c:crossAx val="89422080"/>
        <c:crosses val="max"/>
        <c:crossBetween val="between"/>
      </c:valAx>
      <c:catAx>
        <c:axId val="89422080"/>
        <c:scaling>
          <c:orientation val="minMax"/>
        </c:scaling>
        <c:delete val="1"/>
        <c:axPos val="b"/>
        <c:majorTickMark val="out"/>
        <c:minorTickMark val="none"/>
        <c:tickLblPos val="nextTo"/>
        <c:crossAx val="89420544"/>
        <c:crosses val="autoZero"/>
        <c:auto val="1"/>
        <c:lblAlgn val="ctr"/>
        <c:lblOffset val="100"/>
        <c:noMultiLvlLbl val="0"/>
      </c:catAx>
      <c:dTable>
        <c:showHorzBorder val="1"/>
        <c:showVertBorder val="1"/>
        <c:showOutline val="1"/>
        <c:showKeys val="1"/>
      </c:dTable>
    </c:plotArea>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s-ES_trad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ES" sz="1800" b="1" i="0" baseline="0">
                <a:effectLst/>
              </a:rPr>
              <a:t>Población total y población activa de entre 16 y 24 y población que ni estudia ni trabaja - DATOS EPA 20151T </a:t>
            </a:r>
            <a:endParaRPr lang="es-ES">
              <a:effectLst/>
            </a:endParaRPr>
          </a:p>
        </c:rich>
      </c:tx>
      <c:layout/>
      <c:overlay val="0"/>
    </c:title>
    <c:autoTitleDeleted val="0"/>
    <c:plotArea>
      <c:layout/>
      <c:barChart>
        <c:barDir val="col"/>
        <c:grouping val="clustered"/>
        <c:varyColors val="0"/>
        <c:ser>
          <c:idx val="0"/>
          <c:order val="0"/>
          <c:tx>
            <c:strRef>
              <c:f>'[Gráfico en Microsoft PowerPoint]Hoja1'!$A$2</c:f>
              <c:strCache>
                <c:ptCount val="1"/>
                <c:pt idx="0">
                  <c:v>Población total</c:v>
                </c:pt>
              </c:strCache>
            </c:strRef>
          </c:tx>
          <c:spPr>
            <a:pattFill prst="dkDnDiag">
              <a:fgClr>
                <a:schemeClr val="accent1"/>
              </a:fgClr>
              <a:bgClr>
                <a:schemeClr val="bg1"/>
              </a:bgClr>
            </a:pattFill>
          </c:spPr>
          <c:invertIfNegative val="0"/>
          <c:cat>
            <c:strRef>
              <c:f>'[Gráfico en Microsoft PowerPoint]Hoja1'!$B$1:$D$1</c:f>
              <c:strCache>
                <c:ptCount val="3"/>
                <c:pt idx="0">
                  <c:v>16 a 19 años</c:v>
                </c:pt>
                <c:pt idx="1">
                  <c:v>20 a 24 años</c:v>
                </c:pt>
                <c:pt idx="2">
                  <c:v>16 a 24 años</c:v>
                </c:pt>
              </c:strCache>
            </c:strRef>
          </c:cat>
          <c:val>
            <c:numRef>
              <c:f>'[Gráfico en Microsoft PowerPoint]Hoja1'!$B$2:$D$2</c:f>
              <c:numCache>
                <c:formatCode>#,##0</c:formatCode>
                <c:ptCount val="3"/>
                <c:pt idx="0">
                  <c:v>1714000</c:v>
                </c:pt>
                <c:pt idx="1">
                  <c:v>2303300</c:v>
                </c:pt>
                <c:pt idx="2">
                  <c:v>4017300</c:v>
                </c:pt>
              </c:numCache>
            </c:numRef>
          </c:val>
        </c:ser>
        <c:ser>
          <c:idx val="1"/>
          <c:order val="1"/>
          <c:tx>
            <c:strRef>
              <c:f>'[Gráfico en Microsoft PowerPoint]Hoja1'!$A$3</c:f>
              <c:strCache>
                <c:ptCount val="1"/>
                <c:pt idx="0">
                  <c:v>Población activa</c:v>
                </c:pt>
              </c:strCache>
            </c:strRef>
          </c:tx>
          <c:spPr>
            <a:pattFill prst="dkDnDiag">
              <a:fgClr>
                <a:srgbClr val="00B050"/>
              </a:fgClr>
              <a:bgClr>
                <a:schemeClr val="bg1"/>
              </a:bgClr>
            </a:pattFill>
          </c:spPr>
          <c:invertIfNegative val="0"/>
          <c:cat>
            <c:strRef>
              <c:f>'[Gráfico en Microsoft PowerPoint]Hoja1'!$B$1:$D$1</c:f>
              <c:strCache>
                <c:ptCount val="3"/>
                <c:pt idx="0">
                  <c:v>16 a 19 años</c:v>
                </c:pt>
                <c:pt idx="1">
                  <c:v>20 a 24 años</c:v>
                </c:pt>
                <c:pt idx="2">
                  <c:v>16 a 24 años</c:v>
                </c:pt>
              </c:strCache>
            </c:strRef>
          </c:cat>
          <c:val>
            <c:numRef>
              <c:f>'[Gráfico en Microsoft PowerPoint]Hoja1'!$B$3:$D$3</c:f>
              <c:numCache>
                <c:formatCode>#,##0</c:formatCode>
                <c:ptCount val="3"/>
                <c:pt idx="0">
                  <c:v>242000</c:v>
                </c:pt>
                <c:pt idx="1">
                  <c:v>1280300</c:v>
                </c:pt>
                <c:pt idx="2">
                  <c:v>1522700</c:v>
                </c:pt>
              </c:numCache>
            </c:numRef>
          </c:val>
        </c:ser>
        <c:ser>
          <c:idx val="2"/>
          <c:order val="2"/>
          <c:tx>
            <c:strRef>
              <c:f>'[Gráfico en Microsoft PowerPoint]Hoja1'!$A$4</c:f>
              <c:strCache>
                <c:ptCount val="1"/>
                <c:pt idx="0">
                  <c:v>Ni estudian ni trabajan </c:v>
                </c:pt>
              </c:strCache>
            </c:strRef>
          </c:tx>
          <c:spPr>
            <a:pattFill prst="dkUpDiag">
              <a:fgClr>
                <a:srgbClr val="FF0000"/>
              </a:fgClr>
              <a:bgClr>
                <a:schemeClr val="bg1"/>
              </a:bgClr>
            </a:pattFill>
          </c:spPr>
          <c:invertIfNegative val="0"/>
          <c:cat>
            <c:strRef>
              <c:f>'[Gráfico en Microsoft PowerPoint]Hoja1'!$B$1:$D$1</c:f>
              <c:strCache>
                <c:ptCount val="3"/>
                <c:pt idx="0">
                  <c:v>16 a 19 años</c:v>
                </c:pt>
                <c:pt idx="1">
                  <c:v>20 a 24 años</c:v>
                </c:pt>
                <c:pt idx="2">
                  <c:v>16 a 24 años</c:v>
                </c:pt>
              </c:strCache>
            </c:strRef>
          </c:cat>
          <c:val>
            <c:numRef>
              <c:f>'[Gráfico en Microsoft PowerPoint]Hoja1'!$B$4:$D$4</c:f>
              <c:numCache>
                <c:formatCode>#,##0</c:formatCode>
                <c:ptCount val="3"/>
                <c:pt idx="0">
                  <c:v>88451</c:v>
                </c:pt>
                <c:pt idx="1">
                  <c:v>393820.27999999997</c:v>
                </c:pt>
                <c:pt idx="2">
                  <c:v>482391.36000000004</c:v>
                </c:pt>
              </c:numCache>
            </c:numRef>
          </c:val>
        </c:ser>
        <c:dLbls>
          <c:showLegendKey val="0"/>
          <c:showVal val="0"/>
          <c:showCatName val="0"/>
          <c:showSerName val="0"/>
          <c:showPercent val="0"/>
          <c:showBubbleSize val="0"/>
        </c:dLbls>
        <c:gapWidth val="150"/>
        <c:axId val="89466752"/>
        <c:axId val="89468288"/>
      </c:barChart>
      <c:catAx>
        <c:axId val="89466752"/>
        <c:scaling>
          <c:orientation val="minMax"/>
        </c:scaling>
        <c:delete val="0"/>
        <c:axPos val="b"/>
        <c:majorTickMark val="none"/>
        <c:minorTickMark val="none"/>
        <c:tickLblPos val="nextTo"/>
        <c:crossAx val="89468288"/>
        <c:crosses val="autoZero"/>
        <c:auto val="1"/>
        <c:lblAlgn val="ctr"/>
        <c:lblOffset val="100"/>
        <c:noMultiLvlLbl val="0"/>
      </c:catAx>
      <c:valAx>
        <c:axId val="89468288"/>
        <c:scaling>
          <c:orientation val="minMax"/>
        </c:scaling>
        <c:delete val="0"/>
        <c:axPos val="l"/>
        <c:majorGridlines/>
        <c:title>
          <c:tx>
            <c:rich>
              <a:bodyPr/>
              <a:lstStyle/>
              <a:p>
                <a:pPr>
                  <a:defRPr/>
                </a:pPr>
                <a:r>
                  <a:rPr lang="es-ES"/>
                  <a:t>Personas</a:t>
                </a:r>
              </a:p>
            </c:rich>
          </c:tx>
          <c:layout/>
          <c:overlay val="0"/>
        </c:title>
        <c:numFmt formatCode="#,##0" sourceLinked="1"/>
        <c:majorTickMark val="none"/>
        <c:minorTickMark val="none"/>
        <c:tickLblPos val="nextTo"/>
        <c:crossAx val="89466752"/>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s-ES_tradnl"/>
  <c:roundedCorners val="0"/>
  <mc:AlternateContent xmlns:mc="http://schemas.openxmlformats.org/markup-compatibility/2006">
    <mc:Choice xmlns:c14="http://schemas.microsoft.com/office/drawing/2007/8/2/chart" Requires="c14">
      <c14:style val="126"/>
    </mc:Choice>
    <mc:Fallback>
      <c:style val="26"/>
    </mc:Fallback>
  </mc:AlternateContent>
  <c:chart>
    <c:title>
      <c:tx>
        <c:rich>
          <a:bodyPr/>
          <a:lstStyle/>
          <a:p>
            <a:pPr>
              <a:defRPr sz="1000"/>
            </a:pPr>
            <a:r>
              <a:rPr lang="en-US" sz="1000" dirty="0"/>
              <a:t>Porcentaje de alumnado matriculado </a:t>
            </a:r>
            <a:r>
              <a:rPr lang="en-US" sz="1000" dirty="0" err="1"/>
              <a:t>curso</a:t>
            </a:r>
            <a:r>
              <a:rPr lang="en-US" sz="1000" dirty="0"/>
              <a:t> </a:t>
            </a:r>
            <a:r>
              <a:rPr lang="en-US" sz="1000" dirty="0" smtClean="0"/>
              <a:t>2013/2014</a:t>
            </a:r>
            <a:endParaRPr lang="en-US" sz="1000" dirty="0"/>
          </a:p>
        </c:rich>
      </c:tx>
      <c:layout>
        <c:manualLayout>
          <c:xMode val="edge"/>
          <c:yMode val="edge"/>
          <c:x val="0.33319384265945767"/>
          <c:y val="3.4766072693029275E-2"/>
        </c:manualLayout>
      </c:layout>
      <c:overlay val="0"/>
    </c:title>
    <c:autoTitleDeleted val="0"/>
    <c:plotArea>
      <c:layout/>
      <c:doughnutChart>
        <c:varyColors val="1"/>
        <c:ser>
          <c:idx val="0"/>
          <c:order val="0"/>
          <c:tx>
            <c:strRef>
              <c:f>Hoja1!$B$1</c:f>
              <c:strCache>
                <c:ptCount val="1"/>
                <c:pt idx="0">
                  <c:v>Porcentaje de alumnado</c:v>
                </c:pt>
              </c:strCache>
            </c:strRef>
          </c:tx>
          <c:dPt>
            <c:idx val="0"/>
            <c:bubble3D val="0"/>
            <c:spPr>
              <a:solidFill>
                <a:schemeClr val="accent6">
                  <a:lumMod val="75000"/>
                </a:schemeClr>
              </a:solidFill>
            </c:spPr>
          </c:dPt>
          <c:dPt>
            <c:idx val="1"/>
            <c:bubble3D val="0"/>
            <c:spPr>
              <a:solidFill>
                <a:srgbClr val="006600"/>
              </a:solidFill>
            </c:spPr>
          </c:dPt>
          <c:dLbls>
            <c:txPr>
              <a:bodyPr/>
              <a:lstStyle/>
              <a:p>
                <a:pPr>
                  <a:defRPr sz="1100" b="1">
                    <a:solidFill>
                      <a:schemeClr val="bg1"/>
                    </a:solidFill>
                  </a:defRPr>
                </a:pPr>
                <a:endParaRPr lang="es-ES_tradnl"/>
              </a:p>
            </c:txPr>
            <c:showLegendKey val="0"/>
            <c:showVal val="1"/>
            <c:showCatName val="0"/>
            <c:showSerName val="0"/>
            <c:showPercent val="0"/>
            <c:showBubbleSize val="0"/>
            <c:showLeaderLines val="1"/>
          </c:dLbls>
          <c:cat>
            <c:strRef>
              <c:f>Hoja1!$A$2:$A$3</c:f>
              <c:strCache>
                <c:ptCount val="2"/>
                <c:pt idx="0">
                  <c:v>Bachillerato</c:v>
                </c:pt>
                <c:pt idx="1">
                  <c:v>Formación Profesional de Grado Medio</c:v>
                </c:pt>
              </c:strCache>
            </c:strRef>
          </c:cat>
          <c:val>
            <c:numRef>
              <c:f>Hoja1!$B$2:$B$3</c:f>
              <c:numCache>
                <c:formatCode>General</c:formatCode>
                <c:ptCount val="2"/>
                <c:pt idx="0">
                  <c:v>66.38</c:v>
                </c:pt>
                <c:pt idx="1">
                  <c:v>33.619999999999997</c:v>
                </c:pt>
              </c:numCache>
            </c:numRef>
          </c:val>
        </c:ser>
        <c:dLbls>
          <c:showLegendKey val="0"/>
          <c:showVal val="0"/>
          <c:showCatName val="0"/>
          <c:showSerName val="0"/>
          <c:showPercent val="0"/>
          <c:showBubbleSize val="0"/>
          <c:showLeaderLines val="1"/>
        </c:dLbls>
        <c:firstSliceAng val="0"/>
        <c:holeSize val="50"/>
      </c:doughnutChart>
    </c:plotArea>
    <c:legend>
      <c:legendPos val="r"/>
      <c:layout/>
      <c:overlay val="0"/>
      <c:txPr>
        <a:bodyPr/>
        <a:lstStyle/>
        <a:p>
          <a:pPr>
            <a:defRPr sz="900"/>
          </a:pPr>
          <a:endParaRPr lang="es-ES_tradnl"/>
        </a:p>
      </c:txPr>
    </c:legend>
    <c:plotVisOnly val="1"/>
    <c:dispBlanksAs val="gap"/>
    <c:showDLblsOverMax val="0"/>
  </c:chart>
  <c:txPr>
    <a:bodyPr/>
    <a:lstStyle/>
    <a:p>
      <a:pPr>
        <a:defRPr sz="1800"/>
      </a:pPr>
      <a:endParaRPr lang="es-ES_tradnl"/>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s-ES_trad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Alumnado </a:t>
            </a:r>
            <a:r>
              <a:rPr lang="en-US" dirty="0" err="1"/>
              <a:t>por</a:t>
            </a:r>
            <a:r>
              <a:rPr lang="en-US" dirty="0"/>
              <a:t> </a:t>
            </a:r>
            <a:r>
              <a:rPr lang="en-US" dirty="0" err="1"/>
              <a:t>edad</a:t>
            </a:r>
            <a:r>
              <a:rPr lang="en-US" dirty="0"/>
              <a:t> en CICLOS FORMATIVOS DE GRADO </a:t>
            </a:r>
            <a:r>
              <a:rPr lang="en-US" dirty="0" smtClean="0"/>
              <a:t>MEDIO</a:t>
            </a:r>
          </a:p>
          <a:p>
            <a:pPr>
              <a:defRPr/>
            </a:pPr>
            <a:r>
              <a:rPr lang="en-US" dirty="0" err="1" smtClean="0"/>
              <a:t>Curso</a:t>
            </a:r>
            <a:r>
              <a:rPr lang="en-US" dirty="0" smtClean="0"/>
              <a:t> </a:t>
            </a:r>
            <a:r>
              <a:rPr lang="en-US" dirty="0" err="1" smtClean="0"/>
              <a:t>académico</a:t>
            </a:r>
            <a:r>
              <a:rPr lang="en-US" dirty="0" smtClean="0"/>
              <a:t> 2012/13</a:t>
            </a:r>
            <a:endParaRPr lang="en-US" dirty="0"/>
          </a:p>
        </c:rich>
      </c:tx>
      <c:layout>
        <c:manualLayout>
          <c:xMode val="edge"/>
          <c:yMode val="edge"/>
          <c:x val="0.14896391027830536"/>
          <c:y val="1.4122534672490637E-2"/>
        </c:manualLayout>
      </c:layout>
      <c:overlay val="0"/>
    </c:title>
    <c:autoTitleDeleted val="0"/>
    <c:view3D>
      <c:rotX val="15"/>
      <c:rotY val="20"/>
      <c:rAngAx val="1"/>
    </c:view3D>
    <c:floor>
      <c:thickness val="0"/>
    </c:floor>
    <c:sideWall>
      <c:thickness val="0"/>
    </c:sideWall>
    <c:backWall>
      <c:thickness val="0"/>
    </c:backWall>
    <c:plotArea>
      <c:layout/>
      <c:bar3DChart>
        <c:barDir val="col"/>
        <c:grouping val="standard"/>
        <c:varyColors val="0"/>
        <c:ser>
          <c:idx val="0"/>
          <c:order val="0"/>
          <c:tx>
            <c:strRef>
              <c:f>'[pcaxis-1322728965.xls]pcaxis'!$C$7</c:f>
              <c:strCache>
                <c:ptCount val="1"/>
                <c:pt idx="0">
                  <c:v>ALUMNADO</c:v>
                </c:pt>
              </c:strCache>
            </c:strRef>
          </c:tx>
          <c:spPr>
            <a:solidFill>
              <a:schemeClr val="accent6">
                <a:lumMod val="75000"/>
              </a:schemeClr>
            </a:solidFill>
          </c:spPr>
          <c:invertIfNegative val="0"/>
          <c:dPt>
            <c:idx val="3"/>
            <c:invertIfNegative val="0"/>
            <c:bubble3D val="0"/>
            <c:spPr>
              <a:solidFill>
                <a:srgbClr val="92D050"/>
              </a:solidFill>
            </c:spPr>
          </c:dPt>
          <c:dPt>
            <c:idx val="4"/>
            <c:invertIfNegative val="0"/>
            <c:bubble3D val="0"/>
            <c:spPr>
              <a:solidFill>
                <a:srgbClr val="92D050"/>
              </a:solidFill>
            </c:spPr>
          </c:dPt>
          <c:dPt>
            <c:idx val="8"/>
            <c:invertIfNegative val="0"/>
            <c:bubble3D val="0"/>
            <c:spPr>
              <a:solidFill>
                <a:srgbClr val="92D050"/>
              </a:solidFill>
            </c:spPr>
          </c:dPt>
          <c:dPt>
            <c:idx val="9"/>
            <c:invertIfNegative val="0"/>
            <c:bubble3D val="0"/>
            <c:spPr>
              <a:solidFill>
                <a:srgbClr val="92D050"/>
              </a:solidFill>
            </c:spPr>
          </c:dPt>
          <c:cat>
            <c:multiLvlStrRef>
              <c:f>'[pcaxis-1322728965.xls]pcaxis'!$A$8:$B$17</c:f>
              <c:multiLvlStrCache>
                <c:ptCount val="10"/>
                <c:lvl>
                  <c:pt idx="0">
                    <c:v>   16 y menos años</c:v>
                  </c:pt>
                  <c:pt idx="1">
                    <c:v>   De 17 años</c:v>
                  </c:pt>
                  <c:pt idx="2">
                    <c:v>   De 18 años</c:v>
                  </c:pt>
                  <c:pt idx="3">
                    <c:v>   De 19 años</c:v>
                  </c:pt>
                  <c:pt idx="4">
                    <c:v>   20 y más años</c:v>
                  </c:pt>
                  <c:pt idx="5">
                    <c:v>   16 y menos años</c:v>
                  </c:pt>
                  <c:pt idx="6">
                    <c:v>   De 17 años</c:v>
                  </c:pt>
                  <c:pt idx="7">
                    <c:v>   De 18 años</c:v>
                  </c:pt>
                  <c:pt idx="8">
                    <c:v>   De 19 años</c:v>
                  </c:pt>
                  <c:pt idx="9">
                    <c:v>   20 y más años</c:v>
                  </c:pt>
                </c:lvl>
                <c:lvl>
                  <c:pt idx="0">
                    <c:v>Hombres</c:v>
                  </c:pt>
                  <c:pt idx="5">
                    <c:v>Mujeres</c:v>
                  </c:pt>
                </c:lvl>
              </c:multiLvlStrCache>
            </c:multiLvlStrRef>
          </c:cat>
          <c:val>
            <c:numRef>
              <c:f>'[pcaxis-1322728965.xls]pcaxis'!$C$8:$C$17</c:f>
              <c:numCache>
                <c:formatCode>#,##0</c:formatCode>
                <c:ptCount val="10"/>
                <c:pt idx="0">
                  <c:v>6118</c:v>
                </c:pt>
                <c:pt idx="1">
                  <c:v>25651</c:v>
                </c:pt>
                <c:pt idx="2">
                  <c:v>37152</c:v>
                </c:pt>
                <c:pt idx="3">
                  <c:v>31328</c:v>
                </c:pt>
                <c:pt idx="4">
                  <c:v>79507</c:v>
                </c:pt>
                <c:pt idx="5">
                  <c:v>4010</c:v>
                </c:pt>
                <c:pt idx="6">
                  <c:v>16131</c:v>
                </c:pt>
                <c:pt idx="7">
                  <c:v>23949</c:v>
                </c:pt>
                <c:pt idx="8">
                  <c:v>20184</c:v>
                </c:pt>
                <c:pt idx="9">
                  <c:v>73335</c:v>
                </c:pt>
              </c:numCache>
            </c:numRef>
          </c:val>
        </c:ser>
        <c:dLbls>
          <c:showLegendKey val="0"/>
          <c:showVal val="0"/>
          <c:showCatName val="0"/>
          <c:showSerName val="0"/>
          <c:showPercent val="0"/>
          <c:showBubbleSize val="0"/>
        </c:dLbls>
        <c:gapWidth val="150"/>
        <c:shape val="cylinder"/>
        <c:axId val="113794432"/>
        <c:axId val="116123520"/>
        <c:axId val="125230592"/>
      </c:bar3DChart>
      <c:catAx>
        <c:axId val="113794432"/>
        <c:scaling>
          <c:orientation val="minMax"/>
        </c:scaling>
        <c:delete val="0"/>
        <c:axPos val="b"/>
        <c:majorTickMark val="none"/>
        <c:minorTickMark val="none"/>
        <c:tickLblPos val="nextTo"/>
        <c:crossAx val="116123520"/>
        <c:crosses val="autoZero"/>
        <c:auto val="1"/>
        <c:lblAlgn val="ctr"/>
        <c:lblOffset val="100"/>
        <c:noMultiLvlLbl val="0"/>
      </c:catAx>
      <c:valAx>
        <c:axId val="116123520"/>
        <c:scaling>
          <c:orientation val="minMax"/>
        </c:scaling>
        <c:delete val="0"/>
        <c:axPos val="l"/>
        <c:majorGridlines/>
        <c:numFmt formatCode="#,##0" sourceLinked="1"/>
        <c:majorTickMark val="none"/>
        <c:minorTickMark val="none"/>
        <c:tickLblPos val="nextTo"/>
        <c:crossAx val="113794432"/>
        <c:crosses val="autoZero"/>
        <c:crossBetween val="between"/>
      </c:valAx>
      <c:serAx>
        <c:axId val="125230592"/>
        <c:scaling>
          <c:orientation val="minMax"/>
        </c:scaling>
        <c:delete val="0"/>
        <c:axPos val="b"/>
        <c:majorTickMark val="none"/>
        <c:minorTickMark val="none"/>
        <c:tickLblPos val="nextTo"/>
        <c:crossAx val="116123520"/>
        <c:crosses val="autoZero"/>
      </c:serAx>
      <c:dTable>
        <c:showHorzBorder val="1"/>
        <c:showVertBorder val="1"/>
        <c:showOutline val="1"/>
        <c:showKeys val="1"/>
      </c:dTable>
    </c:plotArea>
    <c:plotVisOnly val="1"/>
    <c:dispBlanksAs val="gap"/>
    <c:showDLblsOverMax val="0"/>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s-ES_trad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Distribución porcentual según forma de acceso del alumnado de nuevo ingreso al grado medio - Curso académico 2012/2013</a:t>
            </a:r>
          </a:p>
        </c:rich>
      </c:tx>
      <c:layout/>
      <c:overlay val="0"/>
    </c:title>
    <c:autoTitleDeleted val="0"/>
    <c:plotArea>
      <c:layout/>
      <c:barChart>
        <c:barDir val="col"/>
        <c:grouping val="clustered"/>
        <c:varyColors val="1"/>
        <c:ser>
          <c:idx val="0"/>
          <c:order val="0"/>
          <c:tx>
            <c:strRef>
              <c:f>[pcaxis1920463648.xls]pcaxis!$A$9</c:f>
              <c:strCache>
                <c:ptCount val="1"/>
                <c:pt idx="0">
                  <c:v>TOTAL</c:v>
                </c:pt>
              </c:strCache>
            </c:strRef>
          </c:tx>
          <c:invertIfNegative val="0"/>
          <c:cat>
            <c:strRef>
              <c:f>[pcaxis1920463648.xls]pcaxis!$B$8:$G$8</c:f>
              <c:strCache>
                <c:ptCount val="6"/>
                <c:pt idx="0">
                  <c:v>Aceso directo con titulación</c:v>
                </c:pt>
                <c:pt idx="1">
                  <c:v>Con prueba de acceso</c:v>
                </c:pt>
                <c:pt idx="2">
                  <c:v>Con los módulos obligatorios de PCPI superados </c:v>
                </c:pt>
                <c:pt idx="3">
                  <c:v>Acceso directo con convalidación</c:v>
                </c:pt>
                <c:pt idx="4">
                  <c:v>Adultos sin titulación</c:v>
                </c:pt>
                <c:pt idx="5">
                  <c:v>Desconocido</c:v>
                </c:pt>
              </c:strCache>
            </c:strRef>
          </c:cat>
          <c:val>
            <c:numRef>
              <c:f>[pcaxis1920463648.xls]pcaxis!$B$9:$G$9</c:f>
              <c:numCache>
                <c:formatCode>General</c:formatCode>
                <c:ptCount val="6"/>
                <c:pt idx="0">
                  <c:v>74.8</c:v>
                </c:pt>
                <c:pt idx="1">
                  <c:v>13.9</c:v>
                </c:pt>
                <c:pt idx="2">
                  <c:v>2</c:v>
                </c:pt>
                <c:pt idx="3">
                  <c:v>0.8</c:v>
                </c:pt>
                <c:pt idx="4">
                  <c:v>0.2</c:v>
                </c:pt>
                <c:pt idx="5">
                  <c:v>8.3000000000000007</c:v>
                </c:pt>
              </c:numCache>
            </c:numRef>
          </c:val>
        </c:ser>
        <c:dLbls>
          <c:showLegendKey val="0"/>
          <c:showVal val="0"/>
          <c:showCatName val="0"/>
          <c:showSerName val="0"/>
          <c:showPercent val="0"/>
          <c:showBubbleSize val="0"/>
        </c:dLbls>
        <c:gapWidth val="150"/>
        <c:axId val="111991808"/>
        <c:axId val="119853824"/>
      </c:barChart>
      <c:catAx>
        <c:axId val="111991808"/>
        <c:scaling>
          <c:orientation val="minMax"/>
        </c:scaling>
        <c:delete val="0"/>
        <c:axPos val="b"/>
        <c:majorTickMark val="none"/>
        <c:minorTickMark val="none"/>
        <c:tickLblPos val="nextTo"/>
        <c:crossAx val="119853824"/>
        <c:crosses val="autoZero"/>
        <c:auto val="1"/>
        <c:lblAlgn val="ctr"/>
        <c:lblOffset val="100"/>
        <c:noMultiLvlLbl val="0"/>
      </c:catAx>
      <c:valAx>
        <c:axId val="119853824"/>
        <c:scaling>
          <c:orientation val="minMax"/>
        </c:scaling>
        <c:delete val="0"/>
        <c:axPos val="l"/>
        <c:majorGridlines/>
        <c:title>
          <c:tx>
            <c:rich>
              <a:bodyPr/>
              <a:lstStyle/>
              <a:p>
                <a:pPr>
                  <a:defRPr/>
                </a:pPr>
                <a:r>
                  <a:rPr lang="en-US"/>
                  <a:t>%</a:t>
                </a:r>
              </a:p>
            </c:rich>
          </c:tx>
          <c:layout/>
          <c:overlay val="0"/>
        </c:title>
        <c:numFmt formatCode="General" sourceLinked="1"/>
        <c:majorTickMark val="none"/>
        <c:minorTickMark val="none"/>
        <c:tickLblPos val="nextTo"/>
        <c:crossAx val="111991808"/>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s-ES_trad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ES" dirty="0"/>
              <a:t>Alumnado por edad en CICLOS FORMATIVOS DE GRADO </a:t>
            </a:r>
            <a:r>
              <a:rPr lang="es-ES" dirty="0" smtClean="0"/>
              <a:t>SUPERIOR</a:t>
            </a:r>
          </a:p>
          <a:p>
            <a:pPr>
              <a:defRPr/>
            </a:pPr>
            <a:r>
              <a:rPr lang="es-ES" dirty="0" smtClean="0"/>
              <a:t>Curso</a:t>
            </a:r>
            <a:r>
              <a:rPr lang="es-ES" baseline="0" dirty="0" smtClean="0"/>
              <a:t> académico 2012/13</a:t>
            </a:r>
            <a:endParaRPr lang="es-ES" dirty="0"/>
          </a:p>
        </c:rich>
      </c:tx>
      <c:layout/>
      <c:overlay val="0"/>
    </c:title>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v>ALUMNADO</c:v>
          </c:tx>
          <c:spPr>
            <a:solidFill>
              <a:schemeClr val="accent6">
                <a:lumMod val="75000"/>
              </a:schemeClr>
            </a:solidFill>
          </c:spPr>
          <c:invertIfNegative val="0"/>
          <c:dPt>
            <c:idx val="3"/>
            <c:invertIfNegative val="0"/>
            <c:bubble3D val="0"/>
            <c:spPr>
              <a:solidFill>
                <a:srgbClr val="92D050"/>
              </a:solidFill>
            </c:spPr>
          </c:dPt>
          <c:dPt>
            <c:idx val="4"/>
            <c:invertIfNegative val="0"/>
            <c:bubble3D val="0"/>
            <c:spPr>
              <a:solidFill>
                <a:srgbClr val="92D050"/>
              </a:solidFill>
            </c:spPr>
          </c:dPt>
          <c:dPt>
            <c:idx val="5"/>
            <c:invertIfNegative val="0"/>
            <c:bubble3D val="0"/>
            <c:spPr>
              <a:solidFill>
                <a:srgbClr val="92D050"/>
              </a:solidFill>
            </c:spPr>
          </c:dPt>
          <c:dPt>
            <c:idx val="9"/>
            <c:invertIfNegative val="0"/>
            <c:bubble3D val="0"/>
            <c:spPr>
              <a:solidFill>
                <a:srgbClr val="92D050"/>
              </a:solidFill>
            </c:spPr>
          </c:dPt>
          <c:dPt>
            <c:idx val="10"/>
            <c:invertIfNegative val="0"/>
            <c:bubble3D val="0"/>
            <c:spPr>
              <a:solidFill>
                <a:srgbClr val="92D050"/>
              </a:solidFill>
            </c:spPr>
          </c:dPt>
          <c:dPt>
            <c:idx val="11"/>
            <c:invertIfNegative val="0"/>
            <c:bubble3D val="0"/>
            <c:spPr>
              <a:solidFill>
                <a:srgbClr val="92D050"/>
              </a:solidFill>
            </c:spPr>
          </c:dPt>
          <c:cat>
            <c:multiLvlStrRef>
              <c:f>[pcaxis1916821541.xls]pcaxis!$A$8:$B$19</c:f>
              <c:multiLvlStrCache>
                <c:ptCount val="12"/>
                <c:lvl>
                  <c:pt idx="0">
                    <c:v>   18 y menos años</c:v>
                  </c:pt>
                  <c:pt idx="1">
                    <c:v>   De 19 años</c:v>
                  </c:pt>
                  <c:pt idx="2">
                    <c:v>   De 20 años</c:v>
                  </c:pt>
                  <c:pt idx="3">
                    <c:v>   De 21 años</c:v>
                  </c:pt>
                  <c:pt idx="4">
                    <c:v>   De 22 años</c:v>
                  </c:pt>
                  <c:pt idx="5">
                    <c:v>   23 años y más</c:v>
                  </c:pt>
                  <c:pt idx="6">
                    <c:v>   18 y menos años</c:v>
                  </c:pt>
                  <c:pt idx="7">
                    <c:v>   De 19 años</c:v>
                  </c:pt>
                  <c:pt idx="8">
                    <c:v>   De 20 años</c:v>
                  </c:pt>
                  <c:pt idx="9">
                    <c:v>   De 21 años</c:v>
                  </c:pt>
                  <c:pt idx="10">
                    <c:v>   De 22 años</c:v>
                  </c:pt>
                  <c:pt idx="11">
                    <c:v>   23 años y más</c:v>
                  </c:pt>
                </c:lvl>
                <c:lvl>
                  <c:pt idx="0">
                    <c:v>Hombres</c:v>
                  </c:pt>
                  <c:pt idx="6">
                    <c:v>Mujeres</c:v>
                  </c:pt>
                </c:lvl>
              </c:multiLvlStrCache>
            </c:multiLvlStrRef>
          </c:cat>
          <c:val>
            <c:numRef>
              <c:f>[pcaxis1916821541.xls]pcaxis!$C$8:$C$19</c:f>
              <c:numCache>
                <c:formatCode>#,##0</c:formatCode>
                <c:ptCount val="12"/>
                <c:pt idx="0">
                  <c:v>6997</c:v>
                </c:pt>
                <c:pt idx="1">
                  <c:v>18950</c:v>
                </c:pt>
                <c:pt idx="2">
                  <c:v>25689</c:v>
                </c:pt>
                <c:pt idx="3">
                  <c:v>22769</c:v>
                </c:pt>
                <c:pt idx="4">
                  <c:v>17802</c:v>
                </c:pt>
                <c:pt idx="5">
                  <c:v>64887</c:v>
                </c:pt>
                <c:pt idx="6">
                  <c:v>8300</c:v>
                </c:pt>
                <c:pt idx="7">
                  <c:v>18426</c:v>
                </c:pt>
                <c:pt idx="8">
                  <c:v>22263</c:v>
                </c:pt>
                <c:pt idx="9">
                  <c:v>18526</c:v>
                </c:pt>
                <c:pt idx="10">
                  <c:v>14469</c:v>
                </c:pt>
                <c:pt idx="11">
                  <c:v>61243</c:v>
                </c:pt>
              </c:numCache>
            </c:numRef>
          </c:val>
        </c:ser>
        <c:dLbls>
          <c:showLegendKey val="0"/>
          <c:showVal val="0"/>
          <c:showCatName val="0"/>
          <c:showSerName val="0"/>
          <c:showPercent val="0"/>
          <c:showBubbleSize val="0"/>
        </c:dLbls>
        <c:gapWidth val="150"/>
        <c:shape val="cylinder"/>
        <c:axId val="96867072"/>
        <c:axId val="96868608"/>
        <c:axId val="0"/>
      </c:bar3DChart>
      <c:catAx>
        <c:axId val="96867072"/>
        <c:scaling>
          <c:orientation val="minMax"/>
        </c:scaling>
        <c:delete val="0"/>
        <c:axPos val="b"/>
        <c:majorTickMark val="none"/>
        <c:minorTickMark val="none"/>
        <c:tickLblPos val="nextTo"/>
        <c:crossAx val="96868608"/>
        <c:crosses val="autoZero"/>
        <c:auto val="1"/>
        <c:lblAlgn val="ctr"/>
        <c:lblOffset val="100"/>
        <c:noMultiLvlLbl val="0"/>
      </c:catAx>
      <c:valAx>
        <c:axId val="96868608"/>
        <c:scaling>
          <c:orientation val="minMax"/>
        </c:scaling>
        <c:delete val="0"/>
        <c:axPos val="l"/>
        <c:majorGridlines/>
        <c:numFmt formatCode="#,##0" sourceLinked="1"/>
        <c:majorTickMark val="none"/>
        <c:minorTickMark val="none"/>
        <c:tickLblPos val="nextTo"/>
        <c:crossAx val="96867072"/>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s-ES_trad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800" b="1" i="0" baseline="0">
                <a:effectLst/>
              </a:rPr>
              <a:t>Distribución porcentual según forma de acceso del alumnado de nuevo ingreso al grado superior- Curso académico 2012/2013</a:t>
            </a:r>
            <a:endParaRPr lang="es-ES">
              <a:effectLst/>
            </a:endParaRPr>
          </a:p>
        </c:rich>
      </c:tx>
      <c:layout/>
      <c:overlay val="0"/>
    </c:title>
    <c:autoTitleDeleted val="0"/>
    <c:plotArea>
      <c:layout>
        <c:manualLayout>
          <c:layoutTarget val="inner"/>
          <c:xMode val="edge"/>
          <c:yMode val="edge"/>
          <c:x val="8.8717847139791486E-2"/>
          <c:y val="0.17151209805329448"/>
          <c:w val="0.89426406325223118"/>
          <c:h val="0.71296571739890091"/>
        </c:manualLayout>
      </c:layout>
      <c:barChart>
        <c:barDir val="col"/>
        <c:grouping val="clustered"/>
        <c:varyColors val="1"/>
        <c:ser>
          <c:idx val="0"/>
          <c:order val="0"/>
          <c:tx>
            <c:strRef>
              <c:f>[pcaxis1290834506.xls]pcaxis!$A$9</c:f>
              <c:strCache>
                <c:ptCount val="1"/>
                <c:pt idx="0">
                  <c:v>TOTAL</c:v>
                </c:pt>
              </c:strCache>
            </c:strRef>
          </c:tx>
          <c:invertIfNegative val="0"/>
          <c:cat>
            <c:strRef>
              <c:f>[pcaxis1290834506.xls]pcaxis!$B$8:$F$8</c:f>
              <c:strCache>
                <c:ptCount val="5"/>
                <c:pt idx="0">
                  <c:v>Aceso directo con titulación</c:v>
                </c:pt>
                <c:pt idx="1">
                  <c:v>Con prueba de acceso</c:v>
                </c:pt>
                <c:pt idx="2">
                  <c:v>Acceso directo con convalidación</c:v>
                </c:pt>
                <c:pt idx="3">
                  <c:v>Adultos sin titulación</c:v>
                </c:pt>
                <c:pt idx="4">
                  <c:v>Desconocido</c:v>
                </c:pt>
              </c:strCache>
            </c:strRef>
          </c:cat>
          <c:val>
            <c:numRef>
              <c:f>[pcaxis1290834506.xls]pcaxis!$B$9:$F$9</c:f>
              <c:numCache>
                <c:formatCode>General</c:formatCode>
                <c:ptCount val="5"/>
                <c:pt idx="0">
                  <c:v>63</c:v>
                </c:pt>
                <c:pt idx="1">
                  <c:v>27.6</c:v>
                </c:pt>
                <c:pt idx="2">
                  <c:v>1.6</c:v>
                </c:pt>
                <c:pt idx="3">
                  <c:v>0.3</c:v>
                </c:pt>
                <c:pt idx="4">
                  <c:v>7.5</c:v>
                </c:pt>
              </c:numCache>
            </c:numRef>
          </c:val>
        </c:ser>
        <c:dLbls>
          <c:showLegendKey val="0"/>
          <c:showVal val="0"/>
          <c:showCatName val="0"/>
          <c:showSerName val="0"/>
          <c:showPercent val="0"/>
          <c:showBubbleSize val="0"/>
        </c:dLbls>
        <c:gapWidth val="150"/>
        <c:axId val="41998592"/>
        <c:axId val="42381312"/>
      </c:barChart>
      <c:catAx>
        <c:axId val="41998592"/>
        <c:scaling>
          <c:orientation val="minMax"/>
        </c:scaling>
        <c:delete val="0"/>
        <c:axPos val="b"/>
        <c:majorTickMark val="none"/>
        <c:minorTickMark val="none"/>
        <c:tickLblPos val="nextTo"/>
        <c:crossAx val="42381312"/>
        <c:crosses val="autoZero"/>
        <c:auto val="1"/>
        <c:lblAlgn val="ctr"/>
        <c:lblOffset val="100"/>
        <c:noMultiLvlLbl val="0"/>
      </c:catAx>
      <c:valAx>
        <c:axId val="42381312"/>
        <c:scaling>
          <c:orientation val="minMax"/>
        </c:scaling>
        <c:delete val="0"/>
        <c:axPos val="l"/>
        <c:majorGridlines/>
        <c:title>
          <c:tx>
            <c:rich>
              <a:bodyPr/>
              <a:lstStyle/>
              <a:p>
                <a:pPr>
                  <a:defRPr/>
                </a:pPr>
                <a:r>
                  <a:rPr lang="en-US"/>
                  <a:t>%</a:t>
                </a:r>
              </a:p>
            </c:rich>
          </c:tx>
          <c:layout/>
          <c:overlay val="0"/>
        </c:title>
        <c:numFmt formatCode="General" sourceLinked="1"/>
        <c:majorTickMark val="none"/>
        <c:minorTickMark val="none"/>
        <c:tickLblPos val="nextTo"/>
        <c:crossAx val="41998592"/>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s-ES_trad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ES"/>
              <a:t>Evolución del número de empresas que participan en Formación Profesional</a:t>
            </a:r>
            <a:r>
              <a:rPr lang="es-ES" baseline="0"/>
              <a:t> Dual</a:t>
            </a:r>
            <a:endParaRPr lang="es-ES"/>
          </a:p>
        </c:rich>
      </c:tx>
      <c:layout/>
      <c:overlay val="0"/>
    </c:title>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EMPRESAS!$B$5</c:f>
              <c:strCache>
                <c:ptCount val="1"/>
                <c:pt idx="0">
                  <c:v>2012-13</c:v>
                </c:pt>
              </c:strCache>
            </c:strRef>
          </c:tx>
          <c:invertIfNegative val="0"/>
          <c:cat>
            <c:strRef>
              <c:f>EMPRESAS!$A$6:$A$24</c:f>
              <c:strCache>
                <c:ptCount val="19"/>
                <c:pt idx="0">
                  <c:v>ANDALUCÍA</c:v>
                </c:pt>
                <c:pt idx="1">
                  <c:v>ARAGÓN</c:v>
                </c:pt>
                <c:pt idx="2">
                  <c:v>ASTURIAS (Principado de)</c:v>
                </c:pt>
                <c:pt idx="3">
                  <c:v>BALEARS (Illes)</c:v>
                </c:pt>
                <c:pt idx="4">
                  <c:v>CANARIAS</c:v>
                </c:pt>
                <c:pt idx="5">
                  <c:v>CANTABRIA</c:v>
                </c:pt>
                <c:pt idx="6">
                  <c:v>CASTILLA Y LEÓN</c:v>
                </c:pt>
                <c:pt idx="7">
                  <c:v>CASTILLA-LA MANCHA</c:v>
                </c:pt>
                <c:pt idx="8">
                  <c:v>CATALUÑA </c:v>
                </c:pt>
                <c:pt idx="9">
                  <c:v>COMUNITAT VALENCIANA </c:v>
                </c:pt>
                <c:pt idx="10">
                  <c:v>EXTREMADURA</c:v>
                </c:pt>
                <c:pt idx="11">
                  <c:v>GALICIA </c:v>
                </c:pt>
                <c:pt idx="12">
                  <c:v>MADRID (Comunidad de) </c:v>
                </c:pt>
                <c:pt idx="13">
                  <c:v>MURCIA (Región de)</c:v>
                </c:pt>
                <c:pt idx="14">
                  <c:v>NAVARRA (Comunidad Foral de)</c:v>
                </c:pt>
                <c:pt idx="15">
                  <c:v>PAÍS VASCO</c:v>
                </c:pt>
                <c:pt idx="16">
                  <c:v>RIOJA (La)</c:v>
                </c:pt>
                <c:pt idx="17">
                  <c:v>CEUTA</c:v>
                </c:pt>
                <c:pt idx="18">
                  <c:v>MELILLA</c:v>
                </c:pt>
              </c:strCache>
            </c:strRef>
          </c:cat>
          <c:val>
            <c:numRef>
              <c:f>EMPRESAS!$B$6:$B$24</c:f>
              <c:numCache>
                <c:formatCode>#,##0</c:formatCode>
                <c:ptCount val="19"/>
                <c:pt idx="0">
                  <c:v>44</c:v>
                </c:pt>
                <c:pt idx="1">
                  <c:v>2</c:v>
                </c:pt>
                <c:pt idx="2">
                  <c:v>0</c:v>
                </c:pt>
                <c:pt idx="3">
                  <c:v>8</c:v>
                </c:pt>
                <c:pt idx="4">
                  <c:v>0</c:v>
                </c:pt>
                <c:pt idx="5">
                  <c:v>5</c:v>
                </c:pt>
                <c:pt idx="6">
                  <c:v>29</c:v>
                </c:pt>
                <c:pt idx="7">
                  <c:v>15</c:v>
                </c:pt>
                <c:pt idx="8">
                  <c:v>161</c:v>
                </c:pt>
                <c:pt idx="9">
                  <c:v>40</c:v>
                </c:pt>
                <c:pt idx="10">
                  <c:v>1</c:v>
                </c:pt>
                <c:pt idx="11">
                  <c:v>1</c:v>
                </c:pt>
                <c:pt idx="12">
                  <c:v>80</c:v>
                </c:pt>
                <c:pt idx="13">
                  <c:v>2</c:v>
                </c:pt>
                <c:pt idx="14">
                  <c:v>10</c:v>
                </c:pt>
                <c:pt idx="15">
                  <c:v>106</c:v>
                </c:pt>
                <c:pt idx="16">
                  <c:v>9</c:v>
                </c:pt>
                <c:pt idx="17">
                  <c:v>0</c:v>
                </c:pt>
                <c:pt idx="18">
                  <c:v>0</c:v>
                </c:pt>
              </c:numCache>
            </c:numRef>
          </c:val>
        </c:ser>
        <c:ser>
          <c:idx val="1"/>
          <c:order val="1"/>
          <c:tx>
            <c:strRef>
              <c:f>EMPRESAS!$C$5</c:f>
              <c:strCache>
                <c:ptCount val="1"/>
                <c:pt idx="0">
                  <c:v>2013-14</c:v>
                </c:pt>
              </c:strCache>
            </c:strRef>
          </c:tx>
          <c:invertIfNegative val="0"/>
          <c:cat>
            <c:strRef>
              <c:f>EMPRESAS!$A$6:$A$24</c:f>
              <c:strCache>
                <c:ptCount val="19"/>
                <c:pt idx="0">
                  <c:v>ANDALUCÍA</c:v>
                </c:pt>
                <c:pt idx="1">
                  <c:v>ARAGÓN</c:v>
                </c:pt>
                <c:pt idx="2">
                  <c:v>ASTURIAS (Principado de)</c:v>
                </c:pt>
                <c:pt idx="3">
                  <c:v>BALEARS (Illes)</c:v>
                </c:pt>
                <c:pt idx="4">
                  <c:v>CANARIAS</c:v>
                </c:pt>
                <c:pt idx="5">
                  <c:v>CANTABRIA</c:v>
                </c:pt>
                <c:pt idx="6">
                  <c:v>CASTILLA Y LEÓN</c:v>
                </c:pt>
                <c:pt idx="7">
                  <c:v>CASTILLA-LA MANCHA</c:v>
                </c:pt>
                <c:pt idx="8">
                  <c:v>CATALUÑA </c:v>
                </c:pt>
                <c:pt idx="9">
                  <c:v>COMUNITAT VALENCIANA </c:v>
                </c:pt>
                <c:pt idx="10">
                  <c:v>EXTREMADURA</c:v>
                </c:pt>
                <c:pt idx="11">
                  <c:v>GALICIA </c:v>
                </c:pt>
                <c:pt idx="12">
                  <c:v>MADRID (Comunidad de) </c:v>
                </c:pt>
                <c:pt idx="13">
                  <c:v>MURCIA (Región de)</c:v>
                </c:pt>
                <c:pt idx="14">
                  <c:v>NAVARRA (Comunidad Foral de)</c:v>
                </c:pt>
                <c:pt idx="15">
                  <c:v>PAÍS VASCO</c:v>
                </c:pt>
                <c:pt idx="16">
                  <c:v>RIOJA (La)</c:v>
                </c:pt>
                <c:pt idx="17">
                  <c:v>CEUTA</c:v>
                </c:pt>
                <c:pt idx="18">
                  <c:v>MELILLA</c:v>
                </c:pt>
              </c:strCache>
            </c:strRef>
          </c:cat>
          <c:val>
            <c:numRef>
              <c:f>EMPRESAS!$C$6:$C$24</c:f>
              <c:numCache>
                <c:formatCode>#,##0</c:formatCode>
                <c:ptCount val="19"/>
                <c:pt idx="0">
                  <c:v>100</c:v>
                </c:pt>
                <c:pt idx="1">
                  <c:v>14</c:v>
                </c:pt>
                <c:pt idx="2">
                  <c:v>65</c:v>
                </c:pt>
                <c:pt idx="3">
                  <c:v>20</c:v>
                </c:pt>
                <c:pt idx="4">
                  <c:v>48</c:v>
                </c:pt>
                <c:pt idx="5">
                  <c:v>26</c:v>
                </c:pt>
                <c:pt idx="6">
                  <c:v>44</c:v>
                </c:pt>
                <c:pt idx="7">
                  <c:v>500</c:v>
                </c:pt>
                <c:pt idx="8">
                  <c:v>226</c:v>
                </c:pt>
                <c:pt idx="9">
                  <c:v>100</c:v>
                </c:pt>
                <c:pt idx="10">
                  <c:v>6</c:v>
                </c:pt>
                <c:pt idx="11">
                  <c:v>20</c:v>
                </c:pt>
                <c:pt idx="12">
                  <c:v>143</c:v>
                </c:pt>
                <c:pt idx="13">
                  <c:v>80</c:v>
                </c:pt>
                <c:pt idx="14">
                  <c:v>30</c:v>
                </c:pt>
                <c:pt idx="15">
                  <c:v>140</c:v>
                </c:pt>
                <c:pt idx="16">
                  <c:v>8</c:v>
                </c:pt>
                <c:pt idx="17">
                  <c:v>0</c:v>
                </c:pt>
                <c:pt idx="18">
                  <c:v>0</c:v>
                </c:pt>
              </c:numCache>
            </c:numRef>
          </c:val>
        </c:ser>
        <c:ser>
          <c:idx val="2"/>
          <c:order val="2"/>
          <c:tx>
            <c:strRef>
              <c:f>EMPRESAS!$D$5</c:f>
              <c:strCache>
                <c:ptCount val="1"/>
                <c:pt idx="0">
                  <c:v>2014-15</c:v>
                </c:pt>
              </c:strCache>
            </c:strRef>
          </c:tx>
          <c:invertIfNegative val="0"/>
          <c:cat>
            <c:strRef>
              <c:f>EMPRESAS!$A$6:$A$24</c:f>
              <c:strCache>
                <c:ptCount val="19"/>
                <c:pt idx="0">
                  <c:v>ANDALUCÍA</c:v>
                </c:pt>
                <c:pt idx="1">
                  <c:v>ARAGÓN</c:v>
                </c:pt>
                <c:pt idx="2">
                  <c:v>ASTURIAS (Principado de)</c:v>
                </c:pt>
                <c:pt idx="3">
                  <c:v>BALEARS (Illes)</c:v>
                </c:pt>
                <c:pt idx="4">
                  <c:v>CANARIAS</c:v>
                </c:pt>
                <c:pt idx="5">
                  <c:v>CANTABRIA</c:v>
                </c:pt>
                <c:pt idx="6">
                  <c:v>CASTILLA Y LEÓN</c:v>
                </c:pt>
                <c:pt idx="7">
                  <c:v>CASTILLA-LA MANCHA</c:v>
                </c:pt>
                <c:pt idx="8">
                  <c:v>CATALUÑA </c:v>
                </c:pt>
                <c:pt idx="9">
                  <c:v>COMUNITAT VALENCIANA </c:v>
                </c:pt>
                <c:pt idx="10">
                  <c:v>EXTREMADURA</c:v>
                </c:pt>
                <c:pt idx="11">
                  <c:v>GALICIA </c:v>
                </c:pt>
                <c:pt idx="12">
                  <c:v>MADRID (Comunidad de) </c:v>
                </c:pt>
                <c:pt idx="13">
                  <c:v>MURCIA (Región de)</c:v>
                </c:pt>
                <c:pt idx="14">
                  <c:v>NAVARRA (Comunidad Foral de)</c:v>
                </c:pt>
                <c:pt idx="15">
                  <c:v>PAÍS VASCO</c:v>
                </c:pt>
                <c:pt idx="16">
                  <c:v>RIOJA (La)</c:v>
                </c:pt>
                <c:pt idx="17">
                  <c:v>CEUTA</c:v>
                </c:pt>
                <c:pt idx="18">
                  <c:v>MELILLA</c:v>
                </c:pt>
              </c:strCache>
            </c:strRef>
          </c:cat>
          <c:val>
            <c:numRef>
              <c:f>EMPRESAS!$D$6:$D$24</c:f>
              <c:numCache>
                <c:formatCode>#,##0</c:formatCode>
                <c:ptCount val="19"/>
                <c:pt idx="0">
                  <c:v>337</c:v>
                </c:pt>
                <c:pt idx="1">
                  <c:v>68</c:v>
                </c:pt>
                <c:pt idx="2">
                  <c:v>45</c:v>
                </c:pt>
                <c:pt idx="3">
                  <c:v>190</c:v>
                </c:pt>
                <c:pt idx="4">
                  <c:v>176</c:v>
                </c:pt>
                <c:pt idx="5">
                  <c:v>150</c:v>
                </c:pt>
                <c:pt idx="6">
                  <c:v>48</c:v>
                </c:pt>
                <c:pt idx="7">
                  <c:v>821</c:v>
                </c:pt>
                <c:pt idx="8">
                  <c:v>539</c:v>
                </c:pt>
                <c:pt idx="9">
                  <c:v>1124</c:v>
                </c:pt>
                <c:pt idx="10">
                  <c:v>12</c:v>
                </c:pt>
                <c:pt idx="11">
                  <c:v>51</c:v>
                </c:pt>
                <c:pt idx="12">
                  <c:v>586</c:v>
                </c:pt>
                <c:pt idx="13">
                  <c:v>196</c:v>
                </c:pt>
                <c:pt idx="14">
                  <c:v>167</c:v>
                </c:pt>
                <c:pt idx="15">
                  <c:v>312</c:v>
                </c:pt>
                <c:pt idx="16">
                  <c:v>56</c:v>
                </c:pt>
                <c:pt idx="17">
                  <c:v>0</c:v>
                </c:pt>
                <c:pt idx="18">
                  <c:v>0</c:v>
                </c:pt>
              </c:numCache>
            </c:numRef>
          </c:val>
        </c:ser>
        <c:dLbls>
          <c:showLegendKey val="0"/>
          <c:showVal val="0"/>
          <c:showCatName val="0"/>
          <c:showSerName val="0"/>
          <c:showPercent val="0"/>
          <c:showBubbleSize val="0"/>
        </c:dLbls>
        <c:gapWidth val="150"/>
        <c:shape val="box"/>
        <c:axId val="96956800"/>
        <c:axId val="96958336"/>
        <c:axId val="0"/>
      </c:bar3DChart>
      <c:catAx>
        <c:axId val="96956800"/>
        <c:scaling>
          <c:orientation val="minMax"/>
        </c:scaling>
        <c:delete val="0"/>
        <c:axPos val="b"/>
        <c:majorTickMark val="none"/>
        <c:minorTickMark val="none"/>
        <c:tickLblPos val="nextTo"/>
        <c:crossAx val="96958336"/>
        <c:crosses val="autoZero"/>
        <c:auto val="1"/>
        <c:lblAlgn val="ctr"/>
        <c:lblOffset val="100"/>
        <c:noMultiLvlLbl val="0"/>
      </c:catAx>
      <c:valAx>
        <c:axId val="96958336"/>
        <c:scaling>
          <c:orientation val="minMax"/>
        </c:scaling>
        <c:delete val="0"/>
        <c:axPos val="l"/>
        <c:majorGridlines/>
        <c:title>
          <c:tx>
            <c:rich>
              <a:bodyPr/>
              <a:lstStyle/>
              <a:p>
                <a:pPr>
                  <a:defRPr/>
                </a:pPr>
                <a:r>
                  <a:rPr lang="en-US" dirty="0"/>
                  <a:t>Número de </a:t>
                </a:r>
                <a:r>
                  <a:rPr lang="en-US" dirty="0" err="1"/>
                  <a:t>empresas</a:t>
                </a:r>
                <a:endParaRPr lang="en-US" dirty="0"/>
              </a:p>
            </c:rich>
          </c:tx>
          <c:layout/>
          <c:overlay val="0"/>
        </c:title>
        <c:numFmt formatCode="#,##0" sourceLinked="1"/>
        <c:majorTickMark val="none"/>
        <c:minorTickMark val="none"/>
        <c:tickLblPos val="nextTo"/>
        <c:crossAx val="96956800"/>
        <c:crosses val="autoZero"/>
        <c:crossBetween val="between"/>
      </c:valAx>
      <c:dTable>
        <c:showHorzBorder val="1"/>
        <c:showVertBorder val="1"/>
        <c:showOutline val="1"/>
        <c:showKeys val="1"/>
        <c:txPr>
          <a:bodyPr/>
          <a:lstStyle/>
          <a:p>
            <a:pPr rtl="0">
              <a:defRPr sz="600"/>
            </a:pPr>
            <a:endParaRPr lang="es-ES_tradnl"/>
          </a:p>
        </c:txPr>
      </c:dTable>
    </c:plotArea>
    <c:plotVisOnly val="1"/>
    <c:dispBlanksAs val="gap"/>
    <c:showDLblsOverMax val="0"/>
  </c:chart>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s-ES_trad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ES"/>
              <a:t>Evolución del número de alumnos que participan en Formación Profesional</a:t>
            </a:r>
            <a:r>
              <a:rPr lang="es-ES" baseline="0"/>
              <a:t> Dual</a:t>
            </a:r>
            <a:endParaRPr lang="es-ES"/>
          </a:p>
        </c:rich>
      </c:tx>
      <c:layout/>
      <c:overlay val="0"/>
    </c:title>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ALUMNOS!$B$5</c:f>
              <c:strCache>
                <c:ptCount val="1"/>
                <c:pt idx="0">
                  <c:v>2012-13</c:v>
                </c:pt>
              </c:strCache>
            </c:strRef>
          </c:tx>
          <c:invertIfNegative val="0"/>
          <c:cat>
            <c:strRef>
              <c:f>ALUMNOS!$A$6:$A$24</c:f>
              <c:strCache>
                <c:ptCount val="19"/>
                <c:pt idx="0">
                  <c:v>ANDALUCÍA</c:v>
                </c:pt>
                <c:pt idx="1">
                  <c:v>ARAGÓN</c:v>
                </c:pt>
                <c:pt idx="2">
                  <c:v>ASTURIAS (Principado de)</c:v>
                </c:pt>
                <c:pt idx="3">
                  <c:v>BALEARS (Illes)</c:v>
                </c:pt>
                <c:pt idx="4">
                  <c:v>CANARIAS</c:v>
                </c:pt>
                <c:pt idx="5">
                  <c:v>CANTABRIA</c:v>
                </c:pt>
                <c:pt idx="6">
                  <c:v>CASTILLA Y LEÓN</c:v>
                </c:pt>
                <c:pt idx="7">
                  <c:v>CASTILLA-LA MANCHA</c:v>
                </c:pt>
                <c:pt idx="8">
                  <c:v>CATALUÑA </c:v>
                </c:pt>
                <c:pt idx="9">
                  <c:v>COMUNITAT VALENCIANA </c:v>
                </c:pt>
                <c:pt idx="10">
                  <c:v>EXTREMADURA</c:v>
                </c:pt>
                <c:pt idx="11">
                  <c:v>GALICIA </c:v>
                </c:pt>
                <c:pt idx="12">
                  <c:v>MADRID (Comunidad de) </c:v>
                </c:pt>
                <c:pt idx="13">
                  <c:v>MURCIA (Región de)</c:v>
                </c:pt>
                <c:pt idx="14">
                  <c:v>NAVARRA (Comunidad Foral de)</c:v>
                </c:pt>
                <c:pt idx="15">
                  <c:v>PAÍS VASCO</c:v>
                </c:pt>
                <c:pt idx="16">
                  <c:v>RIOJA (La)</c:v>
                </c:pt>
                <c:pt idx="17">
                  <c:v>CEUTA</c:v>
                </c:pt>
                <c:pt idx="18">
                  <c:v>MELILLA</c:v>
                </c:pt>
              </c:strCache>
            </c:strRef>
          </c:cat>
          <c:val>
            <c:numRef>
              <c:f>ALUMNOS!$B$6:$B$24</c:f>
              <c:numCache>
                <c:formatCode>General</c:formatCode>
                <c:ptCount val="19"/>
                <c:pt idx="0">
                  <c:v>0</c:v>
                </c:pt>
                <c:pt idx="1">
                  <c:v>49</c:v>
                </c:pt>
                <c:pt idx="2">
                  <c:v>0</c:v>
                </c:pt>
                <c:pt idx="3">
                  <c:v>5</c:v>
                </c:pt>
                <c:pt idx="4">
                  <c:v>0</c:v>
                </c:pt>
                <c:pt idx="5">
                  <c:v>100</c:v>
                </c:pt>
                <c:pt idx="6">
                  <c:v>75</c:v>
                </c:pt>
                <c:pt idx="7">
                  <c:v>269</c:v>
                </c:pt>
                <c:pt idx="8">
                  <c:v>500</c:v>
                </c:pt>
                <c:pt idx="9">
                  <c:v>160</c:v>
                </c:pt>
                <c:pt idx="10">
                  <c:v>15</c:v>
                </c:pt>
                <c:pt idx="11">
                  <c:v>15</c:v>
                </c:pt>
                <c:pt idx="12">
                  <c:v>516</c:v>
                </c:pt>
                <c:pt idx="13">
                  <c:v>30</c:v>
                </c:pt>
                <c:pt idx="14">
                  <c:v>86</c:v>
                </c:pt>
                <c:pt idx="15">
                  <c:v>126</c:v>
                </c:pt>
                <c:pt idx="16">
                  <c:v>11</c:v>
                </c:pt>
                <c:pt idx="17">
                  <c:v>0</c:v>
                </c:pt>
                <c:pt idx="18">
                  <c:v>0</c:v>
                </c:pt>
              </c:numCache>
            </c:numRef>
          </c:val>
        </c:ser>
        <c:ser>
          <c:idx val="1"/>
          <c:order val="1"/>
          <c:tx>
            <c:strRef>
              <c:f>ALUMNOS!$C$5</c:f>
              <c:strCache>
                <c:ptCount val="1"/>
                <c:pt idx="0">
                  <c:v>2013-14</c:v>
                </c:pt>
              </c:strCache>
            </c:strRef>
          </c:tx>
          <c:invertIfNegative val="0"/>
          <c:cat>
            <c:strRef>
              <c:f>ALUMNOS!$A$6:$A$24</c:f>
              <c:strCache>
                <c:ptCount val="19"/>
                <c:pt idx="0">
                  <c:v>ANDALUCÍA</c:v>
                </c:pt>
                <c:pt idx="1">
                  <c:v>ARAGÓN</c:v>
                </c:pt>
                <c:pt idx="2">
                  <c:v>ASTURIAS (Principado de)</c:v>
                </c:pt>
                <c:pt idx="3">
                  <c:v>BALEARS (Illes)</c:v>
                </c:pt>
                <c:pt idx="4">
                  <c:v>CANARIAS</c:v>
                </c:pt>
                <c:pt idx="5">
                  <c:v>CANTABRIA</c:v>
                </c:pt>
                <c:pt idx="6">
                  <c:v>CASTILLA Y LEÓN</c:v>
                </c:pt>
                <c:pt idx="7">
                  <c:v>CASTILLA-LA MANCHA</c:v>
                </c:pt>
                <c:pt idx="8">
                  <c:v>CATALUÑA </c:v>
                </c:pt>
                <c:pt idx="9">
                  <c:v>COMUNITAT VALENCIANA </c:v>
                </c:pt>
                <c:pt idx="10">
                  <c:v>EXTREMADURA</c:v>
                </c:pt>
                <c:pt idx="11">
                  <c:v>GALICIA </c:v>
                </c:pt>
                <c:pt idx="12">
                  <c:v>MADRID (Comunidad de) </c:v>
                </c:pt>
                <c:pt idx="13">
                  <c:v>MURCIA (Región de)</c:v>
                </c:pt>
                <c:pt idx="14">
                  <c:v>NAVARRA (Comunidad Foral de)</c:v>
                </c:pt>
                <c:pt idx="15">
                  <c:v>PAÍS VASCO</c:v>
                </c:pt>
                <c:pt idx="16">
                  <c:v>RIOJA (La)</c:v>
                </c:pt>
                <c:pt idx="17">
                  <c:v>CEUTA</c:v>
                </c:pt>
                <c:pt idx="18">
                  <c:v>MELILLA</c:v>
                </c:pt>
              </c:strCache>
            </c:strRef>
          </c:cat>
          <c:val>
            <c:numRef>
              <c:f>ALUMNOS!$C$6:$C$24</c:f>
              <c:numCache>
                <c:formatCode>General</c:formatCode>
                <c:ptCount val="19"/>
                <c:pt idx="0" formatCode="#,##0">
                  <c:v>2562</c:v>
                </c:pt>
                <c:pt idx="1">
                  <c:v>33</c:v>
                </c:pt>
                <c:pt idx="2">
                  <c:v>103</c:v>
                </c:pt>
                <c:pt idx="3">
                  <c:v>109</c:v>
                </c:pt>
                <c:pt idx="4">
                  <c:v>183</c:v>
                </c:pt>
                <c:pt idx="5">
                  <c:v>212</c:v>
                </c:pt>
                <c:pt idx="6">
                  <c:v>234</c:v>
                </c:pt>
                <c:pt idx="7">
                  <c:v>1491</c:v>
                </c:pt>
                <c:pt idx="8" formatCode="#,##0">
                  <c:v>2545</c:v>
                </c:pt>
                <c:pt idx="9">
                  <c:v>750</c:v>
                </c:pt>
                <c:pt idx="10">
                  <c:v>85</c:v>
                </c:pt>
                <c:pt idx="11">
                  <c:v>61</c:v>
                </c:pt>
                <c:pt idx="12">
                  <c:v>725</c:v>
                </c:pt>
                <c:pt idx="13">
                  <c:v>184</c:v>
                </c:pt>
                <c:pt idx="14">
                  <c:v>79</c:v>
                </c:pt>
                <c:pt idx="15">
                  <c:v>238</c:v>
                </c:pt>
                <c:pt idx="16">
                  <c:v>24</c:v>
                </c:pt>
                <c:pt idx="17">
                  <c:v>0</c:v>
                </c:pt>
                <c:pt idx="18">
                  <c:v>0</c:v>
                </c:pt>
              </c:numCache>
            </c:numRef>
          </c:val>
        </c:ser>
        <c:ser>
          <c:idx val="2"/>
          <c:order val="2"/>
          <c:tx>
            <c:strRef>
              <c:f>ALUMNOS!$D$5</c:f>
              <c:strCache>
                <c:ptCount val="1"/>
                <c:pt idx="0">
                  <c:v>2014-15</c:v>
                </c:pt>
              </c:strCache>
            </c:strRef>
          </c:tx>
          <c:invertIfNegative val="0"/>
          <c:cat>
            <c:strRef>
              <c:f>ALUMNOS!$A$6:$A$24</c:f>
              <c:strCache>
                <c:ptCount val="19"/>
                <c:pt idx="0">
                  <c:v>ANDALUCÍA</c:v>
                </c:pt>
                <c:pt idx="1">
                  <c:v>ARAGÓN</c:v>
                </c:pt>
                <c:pt idx="2">
                  <c:v>ASTURIAS (Principado de)</c:v>
                </c:pt>
                <c:pt idx="3">
                  <c:v>BALEARS (Illes)</c:v>
                </c:pt>
                <c:pt idx="4">
                  <c:v>CANARIAS</c:v>
                </c:pt>
                <c:pt idx="5">
                  <c:v>CANTABRIA</c:v>
                </c:pt>
                <c:pt idx="6">
                  <c:v>CASTILLA Y LEÓN</c:v>
                </c:pt>
                <c:pt idx="7">
                  <c:v>CASTILLA-LA MANCHA</c:v>
                </c:pt>
                <c:pt idx="8">
                  <c:v>CATALUÑA </c:v>
                </c:pt>
                <c:pt idx="9">
                  <c:v>COMUNITAT VALENCIANA </c:v>
                </c:pt>
                <c:pt idx="10">
                  <c:v>EXTREMADURA</c:v>
                </c:pt>
                <c:pt idx="11">
                  <c:v>GALICIA </c:v>
                </c:pt>
                <c:pt idx="12">
                  <c:v>MADRID (Comunidad de) </c:v>
                </c:pt>
                <c:pt idx="13">
                  <c:v>MURCIA (Región de)</c:v>
                </c:pt>
                <c:pt idx="14">
                  <c:v>NAVARRA (Comunidad Foral de)</c:v>
                </c:pt>
                <c:pt idx="15">
                  <c:v>PAÍS VASCO</c:v>
                </c:pt>
                <c:pt idx="16">
                  <c:v>RIOJA (La)</c:v>
                </c:pt>
                <c:pt idx="17">
                  <c:v>CEUTA</c:v>
                </c:pt>
                <c:pt idx="18">
                  <c:v>MELILLA</c:v>
                </c:pt>
              </c:strCache>
            </c:strRef>
          </c:cat>
          <c:val>
            <c:numRef>
              <c:f>ALUMNOS!$D$6:$D$24</c:f>
              <c:numCache>
                <c:formatCode>General</c:formatCode>
                <c:ptCount val="19"/>
                <c:pt idx="0">
                  <c:v>528</c:v>
                </c:pt>
                <c:pt idx="1">
                  <c:v>85</c:v>
                </c:pt>
                <c:pt idx="2">
                  <c:v>70</c:v>
                </c:pt>
                <c:pt idx="3">
                  <c:v>211</c:v>
                </c:pt>
                <c:pt idx="4">
                  <c:v>885</c:v>
                </c:pt>
                <c:pt idx="5">
                  <c:v>450</c:v>
                </c:pt>
                <c:pt idx="6">
                  <c:v>210</c:v>
                </c:pt>
                <c:pt idx="7" formatCode="#,##0">
                  <c:v>1629</c:v>
                </c:pt>
                <c:pt idx="8" formatCode="#,##0">
                  <c:v>3718</c:v>
                </c:pt>
                <c:pt idx="9" formatCode="#,##0">
                  <c:v>2595</c:v>
                </c:pt>
                <c:pt idx="10">
                  <c:v>120</c:v>
                </c:pt>
                <c:pt idx="11">
                  <c:v>243</c:v>
                </c:pt>
                <c:pt idx="12">
                  <c:v>3991</c:v>
                </c:pt>
                <c:pt idx="13">
                  <c:v>489</c:v>
                </c:pt>
                <c:pt idx="14">
                  <c:v>512</c:v>
                </c:pt>
                <c:pt idx="15">
                  <c:v>406</c:v>
                </c:pt>
                <c:pt idx="16">
                  <c:v>57</c:v>
                </c:pt>
                <c:pt idx="17">
                  <c:v>0</c:v>
                </c:pt>
                <c:pt idx="18">
                  <c:v>0</c:v>
                </c:pt>
              </c:numCache>
            </c:numRef>
          </c:val>
        </c:ser>
        <c:dLbls>
          <c:showLegendKey val="0"/>
          <c:showVal val="0"/>
          <c:showCatName val="0"/>
          <c:showSerName val="0"/>
          <c:showPercent val="0"/>
          <c:showBubbleSize val="0"/>
        </c:dLbls>
        <c:gapWidth val="150"/>
        <c:shape val="box"/>
        <c:axId val="97074176"/>
        <c:axId val="97084160"/>
        <c:axId val="0"/>
      </c:bar3DChart>
      <c:catAx>
        <c:axId val="97074176"/>
        <c:scaling>
          <c:orientation val="minMax"/>
        </c:scaling>
        <c:delete val="0"/>
        <c:axPos val="b"/>
        <c:majorTickMark val="none"/>
        <c:minorTickMark val="none"/>
        <c:tickLblPos val="nextTo"/>
        <c:crossAx val="97084160"/>
        <c:crosses val="autoZero"/>
        <c:auto val="1"/>
        <c:lblAlgn val="ctr"/>
        <c:lblOffset val="100"/>
        <c:noMultiLvlLbl val="0"/>
      </c:catAx>
      <c:valAx>
        <c:axId val="97084160"/>
        <c:scaling>
          <c:orientation val="minMax"/>
        </c:scaling>
        <c:delete val="0"/>
        <c:axPos val="l"/>
        <c:majorGridlines/>
        <c:title>
          <c:tx>
            <c:rich>
              <a:bodyPr/>
              <a:lstStyle/>
              <a:p>
                <a:pPr>
                  <a:defRPr/>
                </a:pPr>
                <a:r>
                  <a:rPr lang="en-US" dirty="0"/>
                  <a:t>Número de </a:t>
                </a:r>
                <a:r>
                  <a:rPr lang="en-US" dirty="0" err="1"/>
                  <a:t>empresas</a:t>
                </a:r>
                <a:endParaRPr lang="en-US" dirty="0"/>
              </a:p>
            </c:rich>
          </c:tx>
          <c:layout/>
          <c:overlay val="0"/>
        </c:title>
        <c:numFmt formatCode="General" sourceLinked="1"/>
        <c:majorTickMark val="none"/>
        <c:minorTickMark val="none"/>
        <c:tickLblPos val="nextTo"/>
        <c:crossAx val="97074176"/>
        <c:crosses val="autoZero"/>
        <c:crossBetween val="between"/>
      </c:valAx>
      <c:dTable>
        <c:showHorzBorder val="1"/>
        <c:showVertBorder val="1"/>
        <c:showOutline val="1"/>
        <c:showKeys val="1"/>
        <c:txPr>
          <a:bodyPr/>
          <a:lstStyle/>
          <a:p>
            <a:pPr rtl="0">
              <a:defRPr sz="600"/>
            </a:pPr>
            <a:endParaRPr lang="es-ES_tradnl"/>
          </a:p>
        </c:txPr>
      </c:dTable>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_trad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ES"/>
              <a:t>Tasas de actividad y paro por rango de edad - </a:t>
            </a:r>
            <a:r>
              <a:rPr lang="es-ES" baseline="0"/>
              <a:t>Datos EPA20151T</a:t>
            </a:r>
            <a:endParaRPr lang="es-ES"/>
          </a:p>
        </c:rich>
      </c:tx>
      <c:layout/>
      <c:overlay val="0"/>
    </c:title>
    <c:autoTitleDeleted val="0"/>
    <c:plotArea>
      <c:layout/>
      <c:barChart>
        <c:barDir val="col"/>
        <c:grouping val="clustered"/>
        <c:varyColors val="0"/>
        <c:ser>
          <c:idx val="0"/>
          <c:order val="0"/>
          <c:tx>
            <c:strRef>
              <c:f>'[tabla_4049.xlsx]TASA DEACTIVIDAD POR EDAD'!$B$8</c:f>
              <c:strCache>
                <c:ptCount val="1"/>
                <c:pt idx="0">
                  <c:v>Tasa de actividad</c:v>
                </c:pt>
              </c:strCache>
            </c:strRef>
          </c:tx>
          <c:spPr>
            <a:pattFill prst="dkUpDiag">
              <a:fgClr>
                <a:schemeClr val="accent1"/>
              </a:fgClr>
              <a:bgClr>
                <a:schemeClr val="bg1"/>
              </a:bgClr>
            </a:pattFill>
          </c:spPr>
          <c:invertIfNegative val="0"/>
          <c:dPt>
            <c:idx val="0"/>
            <c:invertIfNegative val="0"/>
            <c:bubble3D val="0"/>
            <c:spPr>
              <a:pattFill prst="dkUpDiag">
                <a:fgClr>
                  <a:srgbClr val="C00000"/>
                </a:fgClr>
                <a:bgClr>
                  <a:schemeClr val="bg1"/>
                </a:bgClr>
              </a:pattFill>
            </c:spPr>
          </c:dPt>
          <c:dPt>
            <c:idx val="1"/>
            <c:invertIfNegative val="0"/>
            <c:bubble3D val="0"/>
            <c:spPr>
              <a:pattFill prst="dkUpDiag">
                <a:fgClr>
                  <a:schemeClr val="accent6">
                    <a:lumMod val="75000"/>
                  </a:schemeClr>
                </a:fgClr>
                <a:bgClr>
                  <a:schemeClr val="bg1"/>
                </a:bgClr>
              </a:pattFill>
            </c:spPr>
          </c:dPt>
          <c:dPt>
            <c:idx val="2"/>
            <c:invertIfNegative val="0"/>
            <c:bubble3D val="0"/>
            <c:spPr>
              <a:pattFill prst="dkUpDiag">
                <a:fgClr>
                  <a:srgbClr val="00B050"/>
                </a:fgClr>
                <a:bgClr>
                  <a:schemeClr val="bg1"/>
                </a:bgClr>
              </a:pattFill>
            </c:spPr>
          </c:dPt>
          <c:cat>
            <c:strRef>
              <c:f>'[tabla_4049.xlsx]TASA DEACTIVIDAD POR EDAD'!$A$9:$A$20</c:f>
              <c:strCache>
                <c:ptCount val="12"/>
                <c:pt idx="0">
                  <c:v>De 16 a 19 años</c:v>
                </c:pt>
                <c:pt idx="1">
                  <c:v>De 20 a 24 años</c:v>
                </c:pt>
                <c:pt idx="2">
                  <c:v>De 25 a 29 años</c:v>
                </c:pt>
                <c:pt idx="3">
                  <c:v>De 30 a 34 años</c:v>
                </c:pt>
                <c:pt idx="4">
                  <c:v>De 35 a 39 años</c:v>
                </c:pt>
                <c:pt idx="5">
                  <c:v>De 40 a 44 años</c:v>
                </c:pt>
                <c:pt idx="6">
                  <c:v>De 45 a 49 años</c:v>
                </c:pt>
                <c:pt idx="7">
                  <c:v>De 50 a 54 años</c:v>
                </c:pt>
                <c:pt idx="8">
                  <c:v>De 55 a 59 años</c:v>
                </c:pt>
                <c:pt idx="9">
                  <c:v>De 60 a 64 años</c:v>
                </c:pt>
                <c:pt idx="10">
                  <c:v>De 65 a 69 años</c:v>
                </c:pt>
                <c:pt idx="11">
                  <c:v>De 70 y más años</c:v>
                </c:pt>
              </c:strCache>
            </c:strRef>
          </c:cat>
          <c:val>
            <c:numRef>
              <c:f>'[tabla_4049.xlsx]TASA DEACTIVIDAD POR EDAD'!$B$9:$B$20</c:f>
              <c:numCache>
                <c:formatCode>#,##0.00</c:formatCode>
                <c:ptCount val="12"/>
                <c:pt idx="0">
                  <c:v>14.14</c:v>
                </c:pt>
                <c:pt idx="1">
                  <c:v>55.58</c:v>
                </c:pt>
                <c:pt idx="2">
                  <c:v>85.73</c:v>
                </c:pt>
                <c:pt idx="3">
                  <c:v>91.43</c:v>
                </c:pt>
                <c:pt idx="4">
                  <c:v>90.41</c:v>
                </c:pt>
                <c:pt idx="5">
                  <c:v>88.92</c:v>
                </c:pt>
                <c:pt idx="6">
                  <c:v>85.8</c:v>
                </c:pt>
                <c:pt idx="7">
                  <c:v>81.319999999999993</c:v>
                </c:pt>
                <c:pt idx="8">
                  <c:v>70.08</c:v>
                </c:pt>
                <c:pt idx="9">
                  <c:v>40.869999999999997</c:v>
                </c:pt>
                <c:pt idx="10">
                  <c:v>4.8499999999999996</c:v>
                </c:pt>
                <c:pt idx="11">
                  <c:v>0.5</c:v>
                </c:pt>
              </c:numCache>
            </c:numRef>
          </c:val>
        </c:ser>
        <c:ser>
          <c:idx val="1"/>
          <c:order val="1"/>
          <c:tx>
            <c:strRef>
              <c:f>'[tabla_4049.xlsx]TASA DEACTIVIDAD POR EDAD'!$C$8</c:f>
              <c:strCache>
                <c:ptCount val="1"/>
                <c:pt idx="0">
                  <c:v>Tasa de paro</c:v>
                </c:pt>
              </c:strCache>
            </c:strRef>
          </c:tx>
          <c:invertIfNegative val="0"/>
          <c:cat>
            <c:strRef>
              <c:f>'[tabla_4049.xlsx]TASA DEACTIVIDAD POR EDAD'!$A$9:$A$20</c:f>
              <c:strCache>
                <c:ptCount val="12"/>
                <c:pt idx="0">
                  <c:v>De 16 a 19 años</c:v>
                </c:pt>
                <c:pt idx="1">
                  <c:v>De 20 a 24 años</c:v>
                </c:pt>
                <c:pt idx="2">
                  <c:v>De 25 a 29 años</c:v>
                </c:pt>
                <c:pt idx="3">
                  <c:v>De 30 a 34 años</c:v>
                </c:pt>
                <c:pt idx="4">
                  <c:v>De 35 a 39 años</c:v>
                </c:pt>
                <c:pt idx="5">
                  <c:v>De 40 a 44 años</c:v>
                </c:pt>
                <c:pt idx="6">
                  <c:v>De 45 a 49 años</c:v>
                </c:pt>
                <c:pt idx="7">
                  <c:v>De 50 a 54 años</c:v>
                </c:pt>
                <c:pt idx="8">
                  <c:v>De 55 a 59 años</c:v>
                </c:pt>
                <c:pt idx="9">
                  <c:v>De 60 a 64 años</c:v>
                </c:pt>
                <c:pt idx="10">
                  <c:v>De 65 a 69 años</c:v>
                </c:pt>
                <c:pt idx="11">
                  <c:v>De 70 y más años</c:v>
                </c:pt>
              </c:strCache>
            </c:strRef>
          </c:cat>
          <c:val>
            <c:numRef>
              <c:f>'[tabla_4049.xlsx]TASA DEACTIVIDAD POR EDAD'!$C$9:$C$20</c:f>
              <c:numCache>
                <c:formatCode>#,##0.00</c:formatCode>
                <c:ptCount val="12"/>
                <c:pt idx="0">
                  <c:v>70.45</c:v>
                </c:pt>
                <c:pt idx="1">
                  <c:v>47.74</c:v>
                </c:pt>
                <c:pt idx="2">
                  <c:v>30.18</c:v>
                </c:pt>
                <c:pt idx="3">
                  <c:v>24.11</c:v>
                </c:pt>
                <c:pt idx="4">
                  <c:v>20.57</c:v>
                </c:pt>
                <c:pt idx="5">
                  <c:v>20.28</c:v>
                </c:pt>
                <c:pt idx="6">
                  <c:v>21.72</c:v>
                </c:pt>
                <c:pt idx="7">
                  <c:v>20.170000000000002</c:v>
                </c:pt>
                <c:pt idx="8">
                  <c:v>20.09</c:v>
                </c:pt>
                <c:pt idx="9">
                  <c:v>16.96</c:v>
                </c:pt>
                <c:pt idx="10">
                  <c:v>5.43</c:v>
                </c:pt>
                <c:pt idx="11">
                  <c:v>0</c:v>
                </c:pt>
              </c:numCache>
            </c:numRef>
          </c:val>
        </c:ser>
        <c:dLbls>
          <c:showLegendKey val="0"/>
          <c:showVal val="0"/>
          <c:showCatName val="0"/>
          <c:showSerName val="0"/>
          <c:showPercent val="0"/>
          <c:showBubbleSize val="0"/>
        </c:dLbls>
        <c:gapWidth val="150"/>
        <c:axId val="86265856"/>
        <c:axId val="86267392"/>
      </c:barChart>
      <c:catAx>
        <c:axId val="86265856"/>
        <c:scaling>
          <c:orientation val="minMax"/>
        </c:scaling>
        <c:delete val="0"/>
        <c:axPos val="b"/>
        <c:majorTickMark val="none"/>
        <c:minorTickMark val="none"/>
        <c:tickLblPos val="nextTo"/>
        <c:crossAx val="86267392"/>
        <c:crosses val="autoZero"/>
        <c:auto val="1"/>
        <c:lblAlgn val="ctr"/>
        <c:lblOffset val="100"/>
        <c:noMultiLvlLbl val="0"/>
      </c:catAx>
      <c:valAx>
        <c:axId val="86267392"/>
        <c:scaling>
          <c:orientation val="minMax"/>
        </c:scaling>
        <c:delete val="0"/>
        <c:axPos val="l"/>
        <c:majorGridlines/>
        <c:title>
          <c:tx>
            <c:rich>
              <a:bodyPr/>
              <a:lstStyle/>
              <a:p>
                <a:pPr>
                  <a:defRPr/>
                </a:pPr>
                <a:r>
                  <a:rPr lang="en-US"/>
                  <a:t>Tasa </a:t>
                </a:r>
              </a:p>
            </c:rich>
          </c:tx>
          <c:layout/>
          <c:overlay val="0"/>
        </c:title>
        <c:numFmt formatCode="#,##0.00" sourceLinked="1"/>
        <c:majorTickMark val="none"/>
        <c:minorTickMark val="none"/>
        <c:tickLblPos val="nextTo"/>
        <c:crossAx val="86265856"/>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s-ES_trad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ES"/>
              <a:t>Evolución del número de centros que participan en Formación Profesional</a:t>
            </a:r>
            <a:r>
              <a:rPr lang="es-ES" baseline="0"/>
              <a:t> Dual</a:t>
            </a:r>
            <a:endParaRPr lang="es-ES"/>
          </a:p>
        </c:rich>
      </c:tx>
      <c:layout/>
      <c:overlay val="0"/>
    </c:title>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CENTROS!$B$5</c:f>
              <c:strCache>
                <c:ptCount val="1"/>
                <c:pt idx="0">
                  <c:v>2012-13</c:v>
                </c:pt>
              </c:strCache>
            </c:strRef>
          </c:tx>
          <c:invertIfNegative val="0"/>
          <c:cat>
            <c:strRef>
              <c:f>CENTROS!$A$6:$A$24</c:f>
              <c:strCache>
                <c:ptCount val="19"/>
                <c:pt idx="0">
                  <c:v>ANDALUCÍA</c:v>
                </c:pt>
                <c:pt idx="1">
                  <c:v>ARAGÓN</c:v>
                </c:pt>
                <c:pt idx="2">
                  <c:v>ASTURIAS (Principado de)</c:v>
                </c:pt>
                <c:pt idx="3">
                  <c:v>BALEARS (Illes)</c:v>
                </c:pt>
                <c:pt idx="4">
                  <c:v>CANARIAS</c:v>
                </c:pt>
                <c:pt idx="5">
                  <c:v>CANTABRIA</c:v>
                </c:pt>
                <c:pt idx="6">
                  <c:v>CASTILLA Y LEÓN</c:v>
                </c:pt>
                <c:pt idx="7">
                  <c:v>CASTILLA-LA MANCHA</c:v>
                </c:pt>
                <c:pt idx="8">
                  <c:v>CATALUÑA </c:v>
                </c:pt>
                <c:pt idx="9">
                  <c:v>COMUNITAT VALENCIANA </c:v>
                </c:pt>
                <c:pt idx="10">
                  <c:v>EXTREMADURA</c:v>
                </c:pt>
                <c:pt idx="11">
                  <c:v>GALICIA </c:v>
                </c:pt>
                <c:pt idx="12">
                  <c:v>MADRID (Comunidad de) </c:v>
                </c:pt>
                <c:pt idx="13">
                  <c:v>MURCIA (Región de)</c:v>
                </c:pt>
                <c:pt idx="14">
                  <c:v>NAVARRA (Comunidad Foral de)</c:v>
                </c:pt>
                <c:pt idx="15">
                  <c:v>PAÍS VASCO</c:v>
                </c:pt>
                <c:pt idx="16">
                  <c:v>RIOJA (La)</c:v>
                </c:pt>
                <c:pt idx="17">
                  <c:v>CEUTA</c:v>
                </c:pt>
                <c:pt idx="18">
                  <c:v>MELILLA</c:v>
                </c:pt>
              </c:strCache>
            </c:strRef>
          </c:cat>
          <c:val>
            <c:numRef>
              <c:f>CENTROS!$B$6:$B$24</c:f>
              <c:numCache>
                <c:formatCode>General</c:formatCode>
                <c:ptCount val="19"/>
                <c:pt idx="0">
                  <c:v>0</c:v>
                </c:pt>
                <c:pt idx="1">
                  <c:v>2</c:v>
                </c:pt>
                <c:pt idx="2">
                  <c:v>0</c:v>
                </c:pt>
                <c:pt idx="3">
                  <c:v>1</c:v>
                </c:pt>
                <c:pt idx="4">
                  <c:v>0</c:v>
                </c:pt>
                <c:pt idx="5">
                  <c:v>12</c:v>
                </c:pt>
                <c:pt idx="6">
                  <c:v>8</c:v>
                </c:pt>
                <c:pt idx="7">
                  <c:v>11</c:v>
                </c:pt>
                <c:pt idx="8">
                  <c:v>27</c:v>
                </c:pt>
                <c:pt idx="9">
                  <c:v>13</c:v>
                </c:pt>
                <c:pt idx="10">
                  <c:v>1</c:v>
                </c:pt>
                <c:pt idx="11">
                  <c:v>4</c:v>
                </c:pt>
                <c:pt idx="12">
                  <c:v>9</c:v>
                </c:pt>
                <c:pt idx="13">
                  <c:v>2</c:v>
                </c:pt>
                <c:pt idx="14">
                  <c:v>6</c:v>
                </c:pt>
                <c:pt idx="15">
                  <c:v>27</c:v>
                </c:pt>
                <c:pt idx="16">
                  <c:v>1</c:v>
                </c:pt>
              </c:numCache>
            </c:numRef>
          </c:val>
        </c:ser>
        <c:ser>
          <c:idx val="1"/>
          <c:order val="1"/>
          <c:tx>
            <c:strRef>
              <c:f>CENTROS!$C$5</c:f>
              <c:strCache>
                <c:ptCount val="1"/>
                <c:pt idx="0">
                  <c:v>2013-14</c:v>
                </c:pt>
              </c:strCache>
            </c:strRef>
          </c:tx>
          <c:invertIfNegative val="0"/>
          <c:cat>
            <c:strRef>
              <c:f>CENTROS!$A$6:$A$24</c:f>
              <c:strCache>
                <c:ptCount val="19"/>
                <c:pt idx="0">
                  <c:v>ANDALUCÍA</c:v>
                </c:pt>
                <c:pt idx="1">
                  <c:v>ARAGÓN</c:v>
                </c:pt>
                <c:pt idx="2">
                  <c:v>ASTURIAS (Principado de)</c:v>
                </c:pt>
                <c:pt idx="3">
                  <c:v>BALEARS (Illes)</c:v>
                </c:pt>
                <c:pt idx="4">
                  <c:v>CANARIAS</c:v>
                </c:pt>
                <c:pt idx="5">
                  <c:v>CANTABRIA</c:v>
                </c:pt>
                <c:pt idx="6">
                  <c:v>CASTILLA Y LEÓN</c:v>
                </c:pt>
                <c:pt idx="7">
                  <c:v>CASTILLA-LA MANCHA</c:v>
                </c:pt>
                <c:pt idx="8">
                  <c:v>CATALUÑA </c:v>
                </c:pt>
                <c:pt idx="9">
                  <c:v>COMUNITAT VALENCIANA </c:v>
                </c:pt>
                <c:pt idx="10">
                  <c:v>EXTREMADURA</c:v>
                </c:pt>
                <c:pt idx="11">
                  <c:v>GALICIA </c:v>
                </c:pt>
                <c:pt idx="12">
                  <c:v>MADRID (Comunidad de) </c:v>
                </c:pt>
                <c:pt idx="13">
                  <c:v>MURCIA (Región de)</c:v>
                </c:pt>
                <c:pt idx="14">
                  <c:v>NAVARRA (Comunidad Foral de)</c:v>
                </c:pt>
                <c:pt idx="15">
                  <c:v>PAÍS VASCO</c:v>
                </c:pt>
                <c:pt idx="16">
                  <c:v>RIOJA (La)</c:v>
                </c:pt>
                <c:pt idx="17">
                  <c:v>CEUTA</c:v>
                </c:pt>
                <c:pt idx="18">
                  <c:v>MELILLA</c:v>
                </c:pt>
              </c:strCache>
            </c:strRef>
          </c:cat>
          <c:val>
            <c:numRef>
              <c:f>CENTROS!$C$6:$C$24</c:f>
              <c:numCache>
                <c:formatCode>General</c:formatCode>
                <c:ptCount val="19"/>
                <c:pt idx="0">
                  <c:v>61</c:v>
                </c:pt>
                <c:pt idx="1">
                  <c:v>2</c:v>
                </c:pt>
                <c:pt idx="2">
                  <c:v>7</c:v>
                </c:pt>
                <c:pt idx="3">
                  <c:v>5</c:v>
                </c:pt>
                <c:pt idx="4">
                  <c:v>6</c:v>
                </c:pt>
                <c:pt idx="5">
                  <c:v>12</c:v>
                </c:pt>
                <c:pt idx="6">
                  <c:v>14</c:v>
                </c:pt>
                <c:pt idx="7">
                  <c:v>45</c:v>
                </c:pt>
                <c:pt idx="8">
                  <c:v>67</c:v>
                </c:pt>
                <c:pt idx="9">
                  <c:v>57</c:v>
                </c:pt>
                <c:pt idx="10">
                  <c:v>5</c:v>
                </c:pt>
                <c:pt idx="11">
                  <c:v>4</c:v>
                </c:pt>
                <c:pt idx="12">
                  <c:v>9</c:v>
                </c:pt>
                <c:pt idx="13">
                  <c:v>11</c:v>
                </c:pt>
                <c:pt idx="14">
                  <c:v>4</c:v>
                </c:pt>
                <c:pt idx="15">
                  <c:v>64</c:v>
                </c:pt>
                <c:pt idx="16">
                  <c:v>2</c:v>
                </c:pt>
              </c:numCache>
            </c:numRef>
          </c:val>
        </c:ser>
        <c:ser>
          <c:idx val="2"/>
          <c:order val="2"/>
          <c:tx>
            <c:strRef>
              <c:f>CENTROS!$D$5</c:f>
              <c:strCache>
                <c:ptCount val="1"/>
                <c:pt idx="0">
                  <c:v>2014-15</c:v>
                </c:pt>
              </c:strCache>
            </c:strRef>
          </c:tx>
          <c:invertIfNegative val="0"/>
          <c:cat>
            <c:strRef>
              <c:f>CENTROS!$A$6:$A$24</c:f>
              <c:strCache>
                <c:ptCount val="19"/>
                <c:pt idx="0">
                  <c:v>ANDALUCÍA</c:v>
                </c:pt>
                <c:pt idx="1">
                  <c:v>ARAGÓN</c:v>
                </c:pt>
                <c:pt idx="2">
                  <c:v>ASTURIAS (Principado de)</c:v>
                </c:pt>
                <c:pt idx="3">
                  <c:v>BALEARS (Illes)</c:v>
                </c:pt>
                <c:pt idx="4">
                  <c:v>CANARIAS</c:v>
                </c:pt>
                <c:pt idx="5">
                  <c:v>CANTABRIA</c:v>
                </c:pt>
                <c:pt idx="6">
                  <c:v>CASTILLA Y LEÓN</c:v>
                </c:pt>
                <c:pt idx="7">
                  <c:v>CASTILLA-LA MANCHA</c:v>
                </c:pt>
                <c:pt idx="8">
                  <c:v>CATALUÑA </c:v>
                </c:pt>
                <c:pt idx="9">
                  <c:v>COMUNITAT VALENCIANA </c:v>
                </c:pt>
                <c:pt idx="10">
                  <c:v>EXTREMADURA</c:v>
                </c:pt>
                <c:pt idx="11">
                  <c:v>GALICIA </c:v>
                </c:pt>
                <c:pt idx="12">
                  <c:v>MADRID (Comunidad de) </c:v>
                </c:pt>
                <c:pt idx="13">
                  <c:v>MURCIA (Región de)</c:v>
                </c:pt>
                <c:pt idx="14">
                  <c:v>NAVARRA (Comunidad Foral de)</c:v>
                </c:pt>
                <c:pt idx="15">
                  <c:v>PAÍS VASCO</c:v>
                </c:pt>
                <c:pt idx="16">
                  <c:v>RIOJA (La)</c:v>
                </c:pt>
                <c:pt idx="17">
                  <c:v>CEUTA</c:v>
                </c:pt>
                <c:pt idx="18">
                  <c:v>MELILLA</c:v>
                </c:pt>
              </c:strCache>
            </c:strRef>
          </c:cat>
          <c:val>
            <c:numRef>
              <c:f>CENTROS!$D$6:$D$24</c:f>
              <c:numCache>
                <c:formatCode>General</c:formatCode>
                <c:ptCount val="19"/>
                <c:pt idx="0">
                  <c:v>35</c:v>
                </c:pt>
                <c:pt idx="1">
                  <c:v>13</c:v>
                </c:pt>
                <c:pt idx="2">
                  <c:v>2</c:v>
                </c:pt>
                <c:pt idx="3">
                  <c:v>12</c:v>
                </c:pt>
                <c:pt idx="4">
                  <c:v>15</c:v>
                </c:pt>
                <c:pt idx="5">
                  <c:v>27</c:v>
                </c:pt>
                <c:pt idx="6">
                  <c:v>19</c:v>
                </c:pt>
                <c:pt idx="7">
                  <c:v>102</c:v>
                </c:pt>
                <c:pt idx="8">
                  <c:v>122</c:v>
                </c:pt>
                <c:pt idx="9">
                  <c:v>169</c:v>
                </c:pt>
                <c:pt idx="10">
                  <c:v>10</c:v>
                </c:pt>
                <c:pt idx="11">
                  <c:v>15</c:v>
                </c:pt>
                <c:pt idx="12">
                  <c:v>77</c:v>
                </c:pt>
                <c:pt idx="13">
                  <c:v>26</c:v>
                </c:pt>
                <c:pt idx="14">
                  <c:v>21</c:v>
                </c:pt>
                <c:pt idx="15">
                  <c:v>59</c:v>
                </c:pt>
                <c:pt idx="16">
                  <c:v>4</c:v>
                </c:pt>
              </c:numCache>
            </c:numRef>
          </c:val>
        </c:ser>
        <c:dLbls>
          <c:showLegendKey val="0"/>
          <c:showVal val="0"/>
          <c:showCatName val="0"/>
          <c:showSerName val="0"/>
          <c:showPercent val="0"/>
          <c:showBubbleSize val="0"/>
        </c:dLbls>
        <c:gapWidth val="150"/>
        <c:shape val="box"/>
        <c:axId val="97408896"/>
        <c:axId val="97410432"/>
        <c:axId val="0"/>
      </c:bar3DChart>
      <c:catAx>
        <c:axId val="97408896"/>
        <c:scaling>
          <c:orientation val="minMax"/>
        </c:scaling>
        <c:delete val="0"/>
        <c:axPos val="b"/>
        <c:majorTickMark val="none"/>
        <c:minorTickMark val="none"/>
        <c:tickLblPos val="nextTo"/>
        <c:crossAx val="97410432"/>
        <c:crosses val="autoZero"/>
        <c:auto val="1"/>
        <c:lblAlgn val="ctr"/>
        <c:lblOffset val="100"/>
        <c:noMultiLvlLbl val="0"/>
      </c:catAx>
      <c:valAx>
        <c:axId val="97410432"/>
        <c:scaling>
          <c:orientation val="minMax"/>
        </c:scaling>
        <c:delete val="0"/>
        <c:axPos val="l"/>
        <c:majorGridlines/>
        <c:title>
          <c:tx>
            <c:rich>
              <a:bodyPr/>
              <a:lstStyle/>
              <a:p>
                <a:pPr>
                  <a:defRPr/>
                </a:pPr>
                <a:r>
                  <a:rPr lang="en-US" dirty="0"/>
                  <a:t>Número de </a:t>
                </a:r>
                <a:r>
                  <a:rPr lang="en-US" dirty="0" err="1"/>
                  <a:t>empresas</a:t>
                </a:r>
                <a:endParaRPr lang="en-US" dirty="0"/>
              </a:p>
            </c:rich>
          </c:tx>
          <c:layout/>
          <c:overlay val="0"/>
        </c:title>
        <c:numFmt formatCode="General" sourceLinked="1"/>
        <c:majorTickMark val="none"/>
        <c:minorTickMark val="none"/>
        <c:tickLblPos val="nextTo"/>
        <c:crossAx val="97408896"/>
        <c:crosses val="autoZero"/>
        <c:crossBetween val="between"/>
      </c:valAx>
      <c:dTable>
        <c:showHorzBorder val="1"/>
        <c:showVertBorder val="1"/>
        <c:showOutline val="1"/>
        <c:showKeys val="1"/>
        <c:txPr>
          <a:bodyPr/>
          <a:lstStyle/>
          <a:p>
            <a:pPr rtl="0">
              <a:defRPr sz="600"/>
            </a:pPr>
            <a:endParaRPr lang="es-ES_tradnl"/>
          </a:p>
        </c:txPr>
      </c:dTable>
    </c:plotArea>
    <c:plotVisOnly val="1"/>
    <c:dispBlanksAs val="gap"/>
    <c:showDLblsOverMax val="0"/>
  </c:chart>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s-ES_trad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800" b="1" i="0" baseline="0">
                <a:effectLst/>
              </a:rPr>
              <a:t>Descenso de alumnado en los distintos cursos del Bachillerato - Datos curso escolar 2012/2013</a:t>
            </a:r>
            <a:endParaRPr lang="es-ES">
              <a:effectLst/>
            </a:endParaRPr>
          </a:p>
        </c:rich>
      </c:tx>
      <c:layout/>
      <c:overlay val="0"/>
    </c:title>
    <c:autoTitleDeleted val="0"/>
    <c:plotArea>
      <c:layout/>
      <c:barChart>
        <c:barDir val="col"/>
        <c:grouping val="clustered"/>
        <c:varyColors val="0"/>
        <c:ser>
          <c:idx val="0"/>
          <c:order val="0"/>
          <c:tx>
            <c:strRef>
              <c:f>pcaxis!$C$7</c:f>
              <c:strCache>
                <c:ptCount val="1"/>
                <c:pt idx="0">
                  <c:v>Primer curso</c:v>
                </c:pt>
              </c:strCache>
            </c:strRef>
          </c:tx>
          <c:invertIfNegative val="0"/>
          <c:cat>
            <c:multiLvlStrRef>
              <c:f>pcaxis!$A$8:$B$13</c:f>
              <c:multiLvlStrCache>
                <c:ptCount val="6"/>
                <c:lvl>
                  <c:pt idx="0">
                    <c:v>   Hombres</c:v>
                  </c:pt>
                  <c:pt idx="1">
                    <c:v>   Mujeres</c:v>
                  </c:pt>
                  <c:pt idx="2">
                    <c:v>   Hombres</c:v>
                  </c:pt>
                  <c:pt idx="3">
                    <c:v>   Mujeres</c:v>
                  </c:pt>
                  <c:pt idx="4">
                    <c:v>   Hombres</c:v>
                  </c:pt>
                  <c:pt idx="5">
                    <c:v>   Mujeres</c:v>
                  </c:pt>
                </c:lvl>
                <c:lvl>
                  <c:pt idx="0">
                    <c:v>Todos los centros</c:v>
                  </c:pt>
                  <c:pt idx="2">
                    <c:v>Centros Públicos</c:v>
                  </c:pt>
                  <c:pt idx="4">
                    <c:v>Centros privados</c:v>
                  </c:pt>
                </c:lvl>
              </c:multiLvlStrCache>
            </c:multiLvlStrRef>
          </c:cat>
          <c:val>
            <c:numRef>
              <c:f>pcaxis!$C$8:$C$13</c:f>
              <c:numCache>
                <c:formatCode>#,##0</c:formatCode>
                <c:ptCount val="6"/>
                <c:pt idx="0">
                  <c:v>155894</c:v>
                </c:pt>
                <c:pt idx="1">
                  <c:v>172149</c:v>
                </c:pt>
                <c:pt idx="2">
                  <c:v>115480</c:v>
                </c:pt>
                <c:pt idx="3">
                  <c:v>130702</c:v>
                </c:pt>
                <c:pt idx="4">
                  <c:v>40414</c:v>
                </c:pt>
                <c:pt idx="5">
                  <c:v>41447</c:v>
                </c:pt>
              </c:numCache>
            </c:numRef>
          </c:val>
        </c:ser>
        <c:ser>
          <c:idx val="1"/>
          <c:order val="1"/>
          <c:tx>
            <c:strRef>
              <c:f>pcaxis!$D$7</c:f>
              <c:strCache>
                <c:ptCount val="1"/>
                <c:pt idx="0">
                  <c:v>Segundo curso</c:v>
                </c:pt>
              </c:strCache>
            </c:strRef>
          </c:tx>
          <c:invertIfNegative val="0"/>
          <c:cat>
            <c:multiLvlStrRef>
              <c:f>pcaxis!$A$8:$B$13</c:f>
              <c:multiLvlStrCache>
                <c:ptCount val="6"/>
                <c:lvl>
                  <c:pt idx="0">
                    <c:v>   Hombres</c:v>
                  </c:pt>
                  <c:pt idx="1">
                    <c:v>   Mujeres</c:v>
                  </c:pt>
                  <c:pt idx="2">
                    <c:v>   Hombres</c:v>
                  </c:pt>
                  <c:pt idx="3">
                    <c:v>   Mujeres</c:v>
                  </c:pt>
                  <c:pt idx="4">
                    <c:v>   Hombres</c:v>
                  </c:pt>
                  <c:pt idx="5">
                    <c:v>   Mujeres</c:v>
                  </c:pt>
                </c:lvl>
                <c:lvl>
                  <c:pt idx="0">
                    <c:v>Todos los centros</c:v>
                  </c:pt>
                  <c:pt idx="2">
                    <c:v>Centros Públicos</c:v>
                  </c:pt>
                  <c:pt idx="4">
                    <c:v>Centros privados</c:v>
                  </c:pt>
                </c:lvl>
              </c:multiLvlStrCache>
            </c:multiLvlStrRef>
          </c:cat>
          <c:val>
            <c:numRef>
              <c:f>pcaxis!$D$8:$D$13</c:f>
              <c:numCache>
                <c:formatCode>#,##0</c:formatCode>
                <c:ptCount val="6"/>
                <c:pt idx="0">
                  <c:v>144258</c:v>
                </c:pt>
                <c:pt idx="1">
                  <c:v>162303</c:v>
                </c:pt>
                <c:pt idx="2">
                  <c:v>104931</c:v>
                </c:pt>
                <c:pt idx="3">
                  <c:v>122044</c:v>
                </c:pt>
                <c:pt idx="4">
                  <c:v>39327</c:v>
                </c:pt>
                <c:pt idx="5">
                  <c:v>40259</c:v>
                </c:pt>
              </c:numCache>
            </c:numRef>
          </c:val>
        </c:ser>
        <c:dLbls>
          <c:showLegendKey val="0"/>
          <c:showVal val="0"/>
          <c:showCatName val="0"/>
          <c:showSerName val="0"/>
          <c:showPercent val="0"/>
          <c:showBubbleSize val="0"/>
        </c:dLbls>
        <c:gapWidth val="150"/>
        <c:axId val="104604416"/>
        <c:axId val="104605952"/>
      </c:barChart>
      <c:catAx>
        <c:axId val="104604416"/>
        <c:scaling>
          <c:orientation val="minMax"/>
        </c:scaling>
        <c:delete val="0"/>
        <c:axPos val="b"/>
        <c:majorTickMark val="none"/>
        <c:minorTickMark val="none"/>
        <c:tickLblPos val="nextTo"/>
        <c:crossAx val="104605952"/>
        <c:crosses val="autoZero"/>
        <c:auto val="1"/>
        <c:lblAlgn val="ctr"/>
        <c:lblOffset val="100"/>
        <c:noMultiLvlLbl val="0"/>
      </c:catAx>
      <c:valAx>
        <c:axId val="104605952"/>
        <c:scaling>
          <c:orientation val="minMax"/>
        </c:scaling>
        <c:delete val="0"/>
        <c:axPos val="l"/>
        <c:majorGridlines/>
        <c:title>
          <c:tx>
            <c:rich>
              <a:bodyPr/>
              <a:lstStyle/>
              <a:p>
                <a:pPr>
                  <a:defRPr/>
                </a:pPr>
                <a:r>
                  <a:rPr lang="es-ES"/>
                  <a:t>Alumnado</a:t>
                </a:r>
              </a:p>
            </c:rich>
          </c:tx>
          <c:layout/>
          <c:overlay val="0"/>
        </c:title>
        <c:numFmt formatCode="#,##0" sourceLinked="1"/>
        <c:majorTickMark val="none"/>
        <c:minorTickMark val="none"/>
        <c:tickLblPos val="nextTo"/>
        <c:crossAx val="104604416"/>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s-ES_trad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000"/>
            </a:pPr>
            <a:r>
              <a:rPr lang="es-ES" sz="2000" dirty="0"/>
              <a:t>Variación del alumnado en los distintos cursos de la ESO - Datos del curso 2012/13</a:t>
            </a:r>
          </a:p>
        </c:rich>
      </c:tx>
      <c:layout/>
      <c:overlay val="0"/>
    </c:title>
    <c:autoTitleDeleted val="0"/>
    <c:plotArea>
      <c:layout/>
      <c:barChart>
        <c:barDir val="col"/>
        <c:grouping val="clustered"/>
        <c:varyColors val="0"/>
        <c:ser>
          <c:idx val="0"/>
          <c:order val="0"/>
          <c:tx>
            <c:strRef>
              <c:f>[pcaxis281068936.xls]pcaxis!$C$7</c:f>
              <c:strCache>
                <c:ptCount val="1"/>
                <c:pt idx="0">
                  <c:v>Primer curso</c:v>
                </c:pt>
              </c:strCache>
            </c:strRef>
          </c:tx>
          <c:invertIfNegative val="0"/>
          <c:cat>
            <c:multiLvlStrRef>
              <c:f>[pcaxis281068936.xls]pcaxis!$A$8:$B$13</c:f>
              <c:multiLvlStrCache>
                <c:ptCount val="6"/>
                <c:lvl>
                  <c:pt idx="0">
                    <c:v>   Hombres</c:v>
                  </c:pt>
                  <c:pt idx="1">
                    <c:v>   Mujeres</c:v>
                  </c:pt>
                  <c:pt idx="2">
                    <c:v>   Hombres</c:v>
                  </c:pt>
                  <c:pt idx="3">
                    <c:v>   Mujeres</c:v>
                  </c:pt>
                  <c:pt idx="4">
                    <c:v>   Hombres</c:v>
                  </c:pt>
                  <c:pt idx="5">
                    <c:v>   Mujeres</c:v>
                  </c:pt>
                </c:lvl>
                <c:lvl>
                  <c:pt idx="0">
                    <c:v>Todos los centros</c:v>
                  </c:pt>
                  <c:pt idx="2">
                    <c:v>CENTROS PÚBLICOS</c:v>
                  </c:pt>
                  <c:pt idx="4">
                    <c:v>CENTROS PRIVADOS</c:v>
                  </c:pt>
                </c:lvl>
              </c:multiLvlStrCache>
            </c:multiLvlStrRef>
          </c:cat>
          <c:val>
            <c:numRef>
              <c:f>[pcaxis281068936.xls]pcaxis!$C$8:$C$13</c:f>
              <c:numCache>
                <c:formatCode>#,##0</c:formatCode>
                <c:ptCount val="6"/>
                <c:pt idx="0">
                  <c:v>265354</c:v>
                </c:pt>
                <c:pt idx="1">
                  <c:v>239429</c:v>
                </c:pt>
                <c:pt idx="2">
                  <c:v>179684</c:v>
                </c:pt>
                <c:pt idx="3">
                  <c:v>159312</c:v>
                </c:pt>
                <c:pt idx="4">
                  <c:v>85670</c:v>
                </c:pt>
                <c:pt idx="5">
                  <c:v>80117</c:v>
                </c:pt>
              </c:numCache>
            </c:numRef>
          </c:val>
        </c:ser>
        <c:ser>
          <c:idx val="1"/>
          <c:order val="1"/>
          <c:tx>
            <c:strRef>
              <c:f>[pcaxis281068936.xls]pcaxis!$D$7</c:f>
              <c:strCache>
                <c:ptCount val="1"/>
                <c:pt idx="0">
                  <c:v>Segundo curso</c:v>
                </c:pt>
              </c:strCache>
            </c:strRef>
          </c:tx>
          <c:invertIfNegative val="0"/>
          <c:cat>
            <c:multiLvlStrRef>
              <c:f>[pcaxis281068936.xls]pcaxis!$A$8:$B$13</c:f>
              <c:multiLvlStrCache>
                <c:ptCount val="6"/>
                <c:lvl>
                  <c:pt idx="0">
                    <c:v>   Hombres</c:v>
                  </c:pt>
                  <c:pt idx="1">
                    <c:v>   Mujeres</c:v>
                  </c:pt>
                  <c:pt idx="2">
                    <c:v>   Hombres</c:v>
                  </c:pt>
                  <c:pt idx="3">
                    <c:v>   Mujeres</c:v>
                  </c:pt>
                  <c:pt idx="4">
                    <c:v>   Hombres</c:v>
                  </c:pt>
                  <c:pt idx="5">
                    <c:v>   Mujeres</c:v>
                  </c:pt>
                </c:lvl>
                <c:lvl>
                  <c:pt idx="0">
                    <c:v>Todos los centros</c:v>
                  </c:pt>
                  <c:pt idx="2">
                    <c:v>CENTROS PÚBLICOS</c:v>
                  </c:pt>
                  <c:pt idx="4">
                    <c:v>CENTROS PRIVADOS</c:v>
                  </c:pt>
                </c:lvl>
              </c:multiLvlStrCache>
            </c:multiLvlStrRef>
          </c:cat>
          <c:val>
            <c:numRef>
              <c:f>[pcaxis281068936.xls]pcaxis!$D$8:$D$13</c:f>
              <c:numCache>
                <c:formatCode>#,##0</c:formatCode>
                <c:ptCount val="6"/>
                <c:pt idx="0">
                  <c:v>247567</c:v>
                </c:pt>
                <c:pt idx="1">
                  <c:v>228925</c:v>
                </c:pt>
                <c:pt idx="2">
                  <c:v>166419</c:v>
                </c:pt>
                <c:pt idx="3">
                  <c:v>151305</c:v>
                </c:pt>
                <c:pt idx="4">
                  <c:v>81148</c:v>
                </c:pt>
                <c:pt idx="5">
                  <c:v>77620</c:v>
                </c:pt>
              </c:numCache>
            </c:numRef>
          </c:val>
        </c:ser>
        <c:ser>
          <c:idx val="2"/>
          <c:order val="2"/>
          <c:tx>
            <c:strRef>
              <c:f>[pcaxis281068936.xls]pcaxis!$E$7</c:f>
              <c:strCache>
                <c:ptCount val="1"/>
                <c:pt idx="0">
                  <c:v>Tercer curso</c:v>
                </c:pt>
              </c:strCache>
            </c:strRef>
          </c:tx>
          <c:invertIfNegative val="0"/>
          <c:cat>
            <c:multiLvlStrRef>
              <c:f>[pcaxis281068936.xls]pcaxis!$A$8:$B$13</c:f>
              <c:multiLvlStrCache>
                <c:ptCount val="6"/>
                <c:lvl>
                  <c:pt idx="0">
                    <c:v>   Hombres</c:v>
                  </c:pt>
                  <c:pt idx="1">
                    <c:v>   Mujeres</c:v>
                  </c:pt>
                  <c:pt idx="2">
                    <c:v>   Hombres</c:v>
                  </c:pt>
                  <c:pt idx="3">
                    <c:v>   Mujeres</c:v>
                  </c:pt>
                  <c:pt idx="4">
                    <c:v>   Hombres</c:v>
                  </c:pt>
                  <c:pt idx="5">
                    <c:v>   Mujeres</c:v>
                  </c:pt>
                </c:lvl>
                <c:lvl>
                  <c:pt idx="0">
                    <c:v>Todos los centros</c:v>
                  </c:pt>
                  <c:pt idx="2">
                    <c:v>CENTROS PÚBLICOS</c:v>
                  </c:pt>
                  <c:pt idx="4">
                    <c:v>CENTROS PRIVADOS</c:v>
                  </c:pt>
                </c:lvl>
              </c:multiLvlStrCache>
            </c:multiLvlStrRef>
          </c:cat>
          <c:val>
            <c:numRef>
              <c:f>[pcaxis281068936.xls]pcaxis!$E$8:$E$13</c:f>
              <c:numCache>
                <c:formatCode>#,##0</c:formatCode>
                <c:ptCount val="6"/>
                <c:pt idx="0">
                  <c:v>219630</c:v>
                </c:pt>
                <c:pt idx="1">
                  <c:v>213909</c:v>
                </c:pt>
                <c:pt idx="2">
                  <c:v>142826</c:v>
                </c:pt>
                <c:pt idx="3">
                  <c:v>139368</c:v>
                </c:pt>
                <c:pt idx="4">
                  <c:v>76804</c:v>
                </c:pt>
                <c:pt idx="5">
                  <c:v>74541</c:v>
                </c:pt>
              </c:numCache>
            </c:numRef>
          </c:val>
        </c:ser>
        <c:ser>
          <c:idx val="3"/>
          <c:order val="3"/>
          <c:tx>
            <c:strRef>
              <c:f>[pcaxis281068936.xls]pcaxis!$F$7</c:f>
              <c:strCache>
                <c:ptCount val="1"/>
                <c:pt idx="0">
                  <c:v>Cuarto curso</c:v>
                </c:pt>
              </c:strCache>
            </c:strRef>
          </c:tx>
          <c:invertIfNegative val="0"/>
          <c:cat>
            <c:multiLvlStrRef>
              <c:f>[pcaxis281068936.xls]pcaxis!$A$8:$B$13</c:f>
              <c:multiLvlStrCache>
                <c:ptCount val="6"/>
                <c:lvl>
                  <c:pt idx="0">
                    <c:v>   Hombres</c:v>
                  </c:pt>
                  <c:pt idx="1">
                    <c:v>   Mujeres</c:v>
                  </c:pt>
                  <c:pt idx="2">
                    <c:v>   Hombres</c:v>
                  </c:pt>
                  <c:pt idx="3">
                    <c:v>   Mujeres</c:v>
                  </c:pt>
                  <c:pt idx="4">
                    <c:v>   Hombres</c:v>
                  </c:pt>
                  <c:pt idx="5">
                    <c:v>   Mujeres</c:v>
                  </c:pt>
                </c:lvl>
                <c:lvl>
                  <c:pt idx="0">
                    <c:v>Todos los centros</c:v>
                  </c:pt>
                  <c:pt idx="2">
                    <c:v>CENTROS PÚBLICOS</c:v>
                  </c:pt>
                  <c:pt idx="4">
                    <c:v>CENTROS PRIVADOS</c:v>
                  </c:pt>
                </c:lvl>
              </c:multiLvlStrCache>
            </c:multiLvlStrRef>
          </c:cat>
          <c:val>
            <c:numRef>
              <c:f>[pcaxis281068936.xls]pcaxis!$F$8:$F$13</c:f>
              <c:numCache>
                <c:formatCode>#,##0</c:formatCode>
                <c:ptCount val="6"/>
                <c:pt idx="0">
                  <c:v>195724</c:v>
                </c:pt>
                <c:pt idx="1">
                  <c:v>197964</c:v>
                </c:pt>
                <c:pt idx="2">
                  <c:v>124906</c:v>
                </c:pt>
                <c:pt idx="3">
                  <c:v>127972</c:v>
                </c:pt>
                <c:pt idx="4">
                  <c:v>70818</c:v>
                </c:pt>
                <c:pt idx="5">
                  <c:v>69992</c:v>
                </c:pt>
              </c:numCache>
            </c:numRef>
          </c:val>
        </c:ser>
        <c:dLbls>
          <c:showLegendKey val="0"/>
          <c:showVal val="0"/>
          <c:showCatName val="0"/>
          <c:showSerName val="0"/>
          <c:showPercent val="0"/>
          <c:showBubbleSize val="0"/>
        </c:dLbls>
        <c:gapWidth val="150"/>
        <c:axId val="105038208"/>
        <c:axId val="105039744"/>
      </c:barChart>
      <c:catAx>
        <c:axId val="105038208"/>
        <c:scaling>
          <c:orientation val="minMax"/>
        </c:scaling>
        <c:delete val="0"/>
        <c:axPos val="b"/>
        <c:majorTickMark val="none"/>
        <c:minorTickMark val="none"/>
        <c:tickLblPos val="nextTo"/>
        <c:crossAx val="105039744"/>
        <c:crosses val="autoZero"/>
        <c:auto val="1"/>
        <c:lblAlgn val="ctr"/>
        <c:lblOffset val="100"/>
        <c:noMultiLvlLbl val="0"/>
      </c:catAx>
      <c:valAx>
        <c:axId val="105039744"/>
        <c:scaling>
          <c:orientation val="minMax"/>
        </c:scaling>
        <c:delete val="0"/>
        <c:axPos val="l"/>
        <c:majorGridlines/>
        <c:title>
          <c:tx>
            <c:rich>
              <a:bodyPr/>
              <a:lstStyle/>
              <a:p>
                <a:pPr>
                  <a:defRPr/>
                </a:pPr>
                <a:r>
                  <a:rPr lang="en-US" dirty="0"/>
                  <a:t>Número de </a:t>
                </a:r>
                <a:r>
                  <a:rPr lang="en-US" dirty="0" err="1"/>
                  <a:t>alumnos</a:t>
                </a:r>
                <a:endParaRPr lang="en-US" dirty="0"/>
              </a:p>
            </c:rich>
          </c:tx>
          <c:layout/>
          <c:overlay val="0"/>
        </c:title>
        <c:numFmt formatCode="#,##0" sourceLinked="1"/>
        <c:majorTickMark val="none"/>
        <c:minorTickMark val="none"/>
        <c:tickLblPos val="nextTo"/>
        <c:crossAx val="105038208"/>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s-ES_trad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ES"/>
              <a:t>Descenso de alumnado en los distintos</a:t>
            </a:r>
            <a:r>
              <a:rPr lang="es-ES" baseline="0"/>
              <a:t> cursos de los CCFF de Grado Medio - Datos del curso escolar 2012/2013</a:t>
            </a:r>
            <a:endParaRPr lang="es-ES"/>
          </a:p>
        </c:rich>
      </c:tx>
      <c:layout/>
      <c:overlay val="0"/>
    </c:title>
    <c:autoTitleDeleted val="0"/>
    <c:plotArea>
      <c:layout/>
      <c:barChart>
        <c:barDir val="col"/>
        <c:grouping val="clustered"/>
        <c:varyColors val="0"/>
        <c:ser>
          <c:idx val="0"/>
          <c:order val="0"/>
          <c:tx>
            <c:strRef>
              <c:f>'[pcaxis-2113279546.xls]pcaxis'!$C$7</c:f>
              <c:strCache>
                <c:ptCount val="1"/>
                <c:pt idx="0">
                  <c:v>Primero curso</c:v>
                </c:pt>
              </c:strCache>
            </c:strRef>
          </c:tx>
          <c:invertIfNegative val="0"/>
          <c:cat>
            <c:multiLvlStrRef>
              <c:f>'[pcaxis-2113279546.xls]pcaxis'!$A$8:$B$13</c:f>
              <c:multiLvlStrCache>
                <c:ptCount val="6"/>
                <c:lvl>
                  <c:pt idx="0">
                    <c:v>   Hombres</c:v>
                  </c:pt>
                  <c:pt idx="1">
                    <c:v>   Mujeres</c:v>
                  </c:pt>
                  <c:pt idx="2">
                    <c:v>   Hombres</c:v>
                  </c:pt>
                  <c:pt idx="3">
                    <c:v>   Mujeres</c:v>
                  </c:pt>
                  <c:pt idx="4">
                    <c:v>   Hombres</c:v>
                  </c:pt>
                  <c:pt idx="5">
                    <c:v>   Mujeres</c:v>
                  </c:pt>
                </c:lvl>
                <c:lvl>
                  <c:pt idx="0">
                    <c:v>Todos los centros</c:v>
                  </c:pt>
                  <c:pt idx="2">
                    <c:v>CENTROS PÚBLICOS</c:v>
                  </c:pt>
                  <c:pt idx="4">
                    <c:v>CENTROS PRIVADOS</c:v>
                  </c:pt>
                </c:lvl>
              </c:multiLvlStrCache>
            </c:multiLvlStrRef>
          </c:cat>
          <c:val>
            <c:numRef>
              <c:f>'[pcaxis-2113279546.xls]pcaxis'!$C$8:$C$13</c:f>
              <c:numCache>
                <c:formatCode>#,##0</c:formatCode>
                <c:ptCount val="6"/>
                <c:pt idx="0">
                  <c:v>109959</c:v>
                </c:pt>
                <c:pt idx="1">
                  <c:v>81718</c:v>
                </c:pt>
                <c:pt idx="2">
                  <c:v>86401</c:v>
                </c:pt>
                <c:pt idx="3">
                  <c:v>59517</c:v>
                </c:pt>
                <c:pt idx="4">
                  <c:v>23558</c:v>
                </c:pt>
                <c:pt idx="5">
                  <c:v>22201</c:v>
                </c:pt>
              </c:numCache>
            </c:numRef>
          </c:val>
        </c:ser>
        <c:ser>
          <c:idx val="1"/>
          <c:order val="1"/>
          <c:tx>
            <c:strRef>
              <c:f>'[pcaxis-2113279546.xls]pcaxis'!$D$7</c:f>
              <c:strCache>
                <c:ptCount val="1"/>
                <c:pt idx="0">
                  <c:v>Segundo curso</c:v>
                </c:pt>
              </c:strCache>
            </c:strRef>
          </c:tx>
          <c:invertIfNegative val="0"/>
          <c:cat>
            <c:multiLvlStrRef>
              <c:f>'[pcaxis-2113279546.xls]pcaxis'!$A$8:$B$13</c:f>
              <c:multiLvlStrCache>
                <c:ptCount val="6"/>
                <c:lvl>
                  <c:pt idx="0">
                    <c:v>   Hombres</c:v>
                  </c:pt>
                  <c:pt idx="1">
                    <c:v>   Mujeres</c:v>
                  </c:pt>
                  <c:pt idx="2">
                    <c:v>   Hombres</c:v>
                  </c:pt>
                  <c:pt idx="3">
                    <c:v>   Mujeres</c:v>
                  </c:pt>
                  <c:pt idx="4">
                    <c:v>   Hombres</c:v>
                  </c:pt>
                  <c:pt idx="5">
                    <c:v>   Mujeres</c:v>
                  </c:pt>
                </c:lvl>
                <c:lvl>
                  <c:pt idx="0">
                    <c:v>Todos los centros</c:v>
                  </c:pt>
                  <c:pt idx="2">
                    <c:v>CENTROS PÚBLICOS</c:v>
                  </c:pt>
                  <c:pt idx="4">
                    <c:v>CENTROS PRIVADOS</c:v>
                  </c:pt>
                </c:lvl>
              </c:multiLvlStrCache>
            </c:multiLvlStrRef>
          </c:cat>
          <c:val>
            <c:numRef>
              <c:f>'[pcaxis-2113279546.xls]pcaxis'!$D$8:$D$13</c:f>
              <c:numCache>
                <c:formatCode>#,##0</c:formatCode>
                <c:ptCount val="6"/>
                <c:pt idx="0">
                  <c:v>66539</c:v>
                </c:pt>
                <c:pt idx="1">
                  <c:v>52504</c:v>
                </c:pt>
                <c:pt idx="2">
                  <c:v>50782</c:v>
                </c:pt>
                <c:pt idx="3">
                  <c:v>37324</c:v>
                </c:pt>
                <c:pt idx="4">
                  <c:v>15757</c:v>
                </c:pt>
                <c:pt idx="5">
                  <c:v>15180</c:v>
                </c:pt>
              </c:numCache>
            </c:numRef>
          </c:val>
        </c:ser>
        <c:dLbls>
          <c:showLegendKey val="0"/>
          <c:showVal val="0"/>
          <c:showCatName val="0"/>
          <c:showSerName val="0"/>
          <c:showPercent val="0"/>
          <c:showBubbleSize val="0"/>
        </c:dLbls>
        <c:gapWidth val="150"/>
        <c:axId val="104303616"/>
        <c:axId val="104313600"/>
      </c:barChart>
      <c:catAx>
        <c:axId val="104303616"/>
        <c:scaling>
          <c:orientation val="minMax"/>
        </c:scaling>
        <c:delete val="0"/>
        <c:axPos val="b"/>
        <c:majorTickMark val="none"/>
        <c:minorTickMark val="none"/>
        <c:tickLblPos val="nextTo"/>
        <c:crossAx val="104313600"/>
        <c:crosses val="autoZero"/>
        <c:auto val="1"/>
        <c:lblAlgn val="ctr"/>
        <c:lblOffset val="100"/>
        <c:noMultiLvlLbl val="0"/>
      </c:catAx>
      <c:valAx>
        <c:axId val="104313600"/>
        <c:scaling>
          <c:orientation val="minMax"/>
        </c:scaling>
        <c:delete val="0"/>
        <c:axPos val="l"/>
        <c:majorGridlines/>
        <c:title>
          <c:tx>
            <c:rich>
              <a:bodyPr/>
              <a:lstStyle/>
              <a:p>
                <a:pPr>
                  <a:defRPr/>
                </a:pPr>
                <a:r>
                  <a:rPr lang="en-US" dirty="0"/>
                  <a:t>Número de </a:t>
                </a:r>
                <a:r>
                  <a:rPr lang="en-US" dirty="0" err="1"/>
                  <a:t>alumnos</a:t>
                </a:r>
                <a:endParaRPr lang="en-US" dirty="0"/>
              </a:p>
            </c:rich>
          </c:tx>
          <c:layout/>
          <c:overlay val="0"/>
        </c:title>
        <c:numFmt formatCode="#,##0" sourceLinked="1"/>
        <c:majorTickMark val="none"/>
        <c:minorTickMark val="none"/>
        <c:tickLblPos val="nextTo"/>
        <c:crossAx val="104303616"/>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s-ES_trad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err="1"/>
              <a:t>Descenso</a:t>
            </a:r>
            <a:r>
              <a:rPr lang="en-US" dirty="0"/>
              <a:t> del alumnado en los </a:t>
            </a:r>
            <a:r>
              <a:rPr lang="en-US" dirty="0" err="1"/>
              <a:t>distintos</a:t>
            </a:r>
            <a:r>
              <a:rPr lang="en-US" dirty="0"/>
              <a:t> </a:t>
            </a:r>
            <a:r>
              <a:rPr lang="en-US" dirty="0" err="1"/>
              <a:t>cursos</a:t>
            </a:r>
            <a:r>
              <a:rPr lang="en-US" dirty="0"/>
              <a:t> de los CCFF de </a:t>
            </a:r>
            <a:r>
              <a:rPr lang="en-US" dirty="0" err="1"/>
              <a:t>Grado</a:t>
            </a:r>
            <a:r>
              <a:rPr lang="en-US" dirty="0"/>
              <a:t> Superior  - </a:t>
            </a:r>
            <a:r>
              <a:rPr lang="en-US" dirty="0" err="1"/>
              <a:t>Datos</a:t>
            </a:r>
            <a:r>
              <a:rPr lang="en-US" dirty="0"/>
              <a:t> del </a:t>
            </a:r>
            <a:r>
              <a:rPr lang="en-US" dirty="0" err="1"/>
              <a:t>curso</a:t>
            </a:r>
            <a:r>
              <a:rPr lang="en-US" dirty="0"/>
              <a:t> escolar 2012/13</a:t>
            </a:r>
          </a:p>
        </c:rich>
      </c:tx>
      <c:layout/>
      <c:overlay val="0"/>
    </c:title>
    <c:autoTitleDeleted val="0"/>
    <c:plotArea>
      <c:layout/>
      <c:barChart>
        <c:barDir val="col"/>
        <c:grouping val="clustered"/>
        <c:varyColors val="0"/>
        <c:ser>
          <c:idx val="0"/>
          <c:order val="0"/>
          <c:tx>
            <c:strRef>
              <c:f>[pcaxis2014225775.xls]pcaxis!$C$7</c:f>
              <c:strCache>
                <c:ptCount val="1"/>
                <c:pt idx="0">
                  <c:v>Primero curso</c:v>
                </c:pt>
              </c:strCache>
            </c:strRef>
          </c:tx>
          <c:invertIfNegative val="0"/>
          <c:cat>
            <c:multiLvlStrRef>
              <c:f>[pcaxis2014225775.xls]pcaxis!$A$8:$B$13</c:f>
              <c:multiLvlStrCache>
                <c:ptCount val="6"/>
                <c:lvl>
                  <c:pt idx="0">
                    <c:v>   Hombres</c:v>
                  </c:pt>
                  <c:pt idx="1">
                    <c:v>   Mujeres</c:v>
                  </c:pt>
                  <c:pt idx="2">
                    <c:v>   Hombres</c:v>
                  </c:pt>
                  <c:pt idx="3">
                    <c:v>   Mujeres</c:v>
                  </c:pt>
                  <c:pt idx="4">
                    <c:v>   Hombres</c:v>
                  </c:pt>
                  <c:pt idx="5">
                    <c:v>   Mujeres</c:v>
                  </c:pt>
                </c:lvl>
                <c:lvl>
                  <c:pt idx="0">
                    <c:v>Todos los centros</c:v>
                  </c:pt>
                  <c:pt idx="2">
                    <c:v>CENTROS PÚBLICOS</c:v>
                  </c:pt>
                  <c:pt idx="4">
                    <c:v>CENTROS PRIVADOS</c:v>
                  </c:pt>
                </c:lvl>
              </c:multiLvlStrCache>
            </c:multiLvlStrRef>
          </c:cat>
          <c:val>
            <c:numRef>
              <c:f>[pcaxis2014225775.xls]pcaxis!$C$8:$C$13</c:f>
              <c:numCache>
                <c:formatCode>#,##0</c:formatCode>
                <c:ptCount val="6"/>
                <c:pt idx="0">
                  <c:v>88533</c:v>
                </c:pt>
                <c:pt idx="1">
                  <c:v>78082</c:v>
                </c:pt>
                <c:pt idx="2">
                  <c:v>69408</c:v>
                </c:pt>
                <c:pt idx="3">
                  <c:v>59892</c:v>
                </c:pt>
                <c:pt idx="4">
                  <c:v>19125</c:v>
                </c:pt>
                <c:pt idx="5">
                  <c:v>18190</c:v>
                </c:pt>
              </c:numCache>
            </c:numRef>
          </c:val>
        </c:ser>
        <c:ser>
          <c:idx val="1"/>
          <c:order val="1"/>
          <c:tx>
            <c:strRef>
              <c:f>[pcaxis2014225775.xls]pcaxis!$D$7</c:f>
              <c:strCache>
                <c:ptCount val="1"/>
                <c:pt idx="0">
                  <c:v>Segundo curso</c:v>
                </c:pt>
              </c:strCache>
            </c:strRef>
          </c:tx>
          <c:invertIfNegative val="0"/>
          <c:cat>
            <c:multiLvlStrRef>
              <c:f>[pcaxis2014225775.xls]pcaxis!$A$8:$B$13</c:f>
              <c:multiLvlStrCache>
                <c:ptCount val="6"/>
                <c:lvl>
                  <c:pt idx="0">
                    <c:v>   Hombres</c:v>
                  </c:pt>
                  <c:pt idx="1">
                    <c:v>   Mujeres</c:v>
                  </c:pt>
                  <c:pt idx="2">
                    <c:v>   Hombres</c:v>
                  </c:pt>
                  <c:pt idx="3">
                    <c:v>   Mujeres</c:v>
                  </c:pt>
                  <c:pt idx="4">
                    <c:v>   Hombres</c:v>
                  </c:pt>
                  <c:pt idx="5">
                    <c:v>   Mujeres</c:v>
                  </c:pt>
                </c:lvl>
                <c:lvl>
                  <c:pt idx="0">
                    <c:v>Todos los centros</c:v>
                  </c:pt>
                  <c:pt idx="2">
                    <c:v>CENTROS PÚBLICOS</c:v>
                  </c:pt>
                  <c:pt idx="4">
                    <c:v>CENTROS PRIVADOS</c:v>
                  </c:pt>
                </c:lvl>
              </c:multiLvlStrCache>
            </c:multiLvlStrRef>
          </c:cat>
          <c:val>
            <c:numRef>
              <c:f>[pcaxis2014225775.xls]pcaxis!$D$8:$D$13</c:f>
              <c:numCache>
                <c:formatCode>#,##0</c:formatCode>
                <c:ptCount val="6"/>
                <c:pt idx="0">
                  <c:v>65363</c:v>
                </c:pt>
                <c:pt idx="1">
                  <c:v>62089</c:v>
                </c:pt>
                <c:pt idx="2">
                  <c:v>50637</c:v>
                </c:pt>
                <c:pt idx="3">
                  <c:v>47035</c:v>
                </c:pt>
                <c:pt idx="4">
                  <c:v>14726</c:v>
                </c:pt>
                <c:pt idx="5">
                  <c:v>15054</c:v>
                </c:pt>
              </c:numCache>
            </c:numRef>
          </c:val>
        </c:ser>
        <c:dLbls>
          <c:showLegendKey val="0"/>
          <c:showVal val="0"/>
          <c:showCatName val="0"/>
          <c:showSerName val="0"/>
          <c:showPercent val="0"/>
          <c:showBubbleSize val="0"/>
        </c:dLbls>
        <c:gapWidth val="150"/>
        <c:axId val="105826176"/>
        <c:axId val="105827712"/>
      </c:barChart>
      <c:catAx>
        <c:axId val="105826176"/>
        <c:scaling>
          <c:orientation val="minMax"/>
        </c:scaling>
        <c:delete val="0"/>
        <c:axPos val="b"/>
        <c:majorTickMark val="none"/>
        <c:minorTickMark val="none"/>
        <c:tickLblPos val="nextTo"/>
        <c:crossAx val="105827712"/>
        <c:crosses val="autoZero"/>
        <c:auto val="1"/>
        <c:lblAlgn val="ctr"/>
        <c:lblOffset val="100"/>
        <c:noMultiLvlLbl val="0"/>
      </c:catAx>
      <c:valAx>
        <c:axId val="105827712"/>
        <c:scaling>
          <c:orientation val="minMax"/>
        </c:scaling>
        <c:delete val="0"/>
        <c:axPos val="l"/>
        <c:majorGridlines/>
        <c:title>
          <c:tx>
            <c:rich>
              <a:bodyPr/>
              <a:lstStyle/>
              <a:p>
                <a:pPr>
                  <a:defRPr/>
                </a:pPr>
                <a:r>
                  <a:rPr lang="en-US" dirty="0"/>
                  <a:t>Número de </a:t>
                </a:r>
                <a:r>
                  <a:rPr lang="en-US" dirty="0" err="1"/>
                  <a:t>alumnos</a:t>
                </a:r>
                <a:endParaRPr lang="en-US" dirty="0"/>
              </a:p>
            </c:rich>
          </c:tx>
          <c:layout/>
          <c:overlay val="0"/>
        </c:title>
        <c:numFmt formatCode="#,##0" sourceLinked="1"/>
        <c:majorTickMark val="none"/>
        <c:minorTickMark val="none"/>
        <c:tickLblPos val="nextTo"/>
        <c:crossAx val="105826176"/>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s-ES_tradnl"/>
  <c:roundedCorners val="0"/>
  <mc:AlternateContent xmlns:mc="http://schemas.openxmlformats.org/markup-compatibility/2006">
    <mc:Choice xmlns:c14="http://schemas.microsoft.com/office/drawing/2007/8/2/chart" Requires="c14">
      <c14:style val="126"/>
    </mc:Choice>
    <mc:Fallback>
      <c:style val="26"/>
    </mc:Fallback>
  </mc:AlternateContent>
  <c:chart>
    <c:title>
      <c:tx>
        <c:rich>
          <a:bodyPr/>
          <a:lstStyle/>
          <a:p>
            <a:pPr>
              <a:defRPr sz="1200"/>
            </a:pPr>
            <a:r>
              <a:rPr lang="en-US" sz="1200" dirty="0"/>
              <a:t>Número de consultas </a:t>
            </a:r>
            <a:r>
              <a:rPr lang="en-US" sz="1200" dirty="0" smtClean="0"/>
              <a:t>atendidas de</a:t>
            </a:r>
            <a:r>
              <a:rPr lang="en-US" sz="1200" baseline="0" dirty="0" smtClean="0"/>
              <a:t> forma individualizada</a:t>
            </a:r>
            <a:r>
              <a:rPr lang="en-US" sz="1200" dirty="0" smtClean="0"/>
              <a:t> </a:t>
            </a:r>
            <a:r>
              <a:rPr lang="en-US" sz="1200" dirty="0"/>
              <a:t>en 2014</a:t>
            </a:r>
            <a:r>
              <a:rPr lang="en-US" sz="1200" baseline="0" dirty="0"/>
              <a:t> - TodoFP</a:t>
            </a:r>
            <a:endParaRPr lang="en-US" sz="1200" dirty="0"/>
          </a:p>
        </c:rich>
      </c:tx>
      <c:layout/>
      <c:overlay val="0"/>
    </c:title>
    <c:autoTitleDeleted val="0"/>
    <c:plotArea>
      <c:layout/>
      <c:barChart>
        <c:barDir val="col"/>
        <c:grouping val="clustered"/>
        <c:varyColors val="1"/>
        <c:ser>
          <c:idx val="0"/>
          <c:order val="0"/>
          <c:tx>
            <c:v>Número de consultas</c:v>
          </c:tx>
          <c:invertIfNegative val="0"/>
          <c:cat>
            <c:strRef>
              <c:f>'[DATOS BUZON TELEFONO 2014_2015.xlsx]Hoja1'!$A$23:$A$25</c:f>
              <c:strCache>
                <c:ptCount val="3"/>
                <c:pt idx="0">
                  <c:v>Consultas telefónicas</c:v>
                </c:pt>
                <c:pt idx="1">
                  <c:v>Correos electrónicos buzón TodoFP</c:v>
                </c:pt>
                <c:pt idx="2">
                  <c:v>Contestaciones a través de Redes Sociales (Facebook y Twitter)</c:v>
                </c:pt>
              </c:strCache>
            </c:strRef>
          </c:cat>
          <c:val>
            <c:numRef>
              <c:f>'[DATOS BUZON TELEFONO 2014_2015.xlsx]Hoja1'!$B$23:$B$25</c:f>
              <c:numCache>
                <c:formatCode>#,##0</c:formatCode>
                <c:ptCount val="3"/>
                <c:pt idx="0">
                  <c:v>2321</c:v>
                </c:pt>
                <c:pt idx="1">
                  <c:v>3276</c:v>
                </c:pt>
                <c:pt idx="2">
                  <c:v>324</c:v>
                </c:pt>
              </c:numCache>
            </c:numRef>
          </c:val>
        </c:ser>
        <c:dLbls>
          <c:showLegendKey val="0"/>
          <c:showVal val="0"/>
          <c:showCatName val="0"/>
          <c:showSerName val="0"/>
          <c:showPercent val="0"/>
          <c:showBubbleSize val="0"/>
        </c:dLbls>
        <c:gapWidth val="150"/>
        <c:axId val="25015040"/>
        <c:axId val="105588224"/>
      </c:barChart>
      <c:catAx>
        <c:axId val="25015040"/>
        <c:scaling>
          <c:orientation val="minMax"/>
        </c:scaling>
        <c:delete val="0"/>
        <c:axPos val="b"/>
        <c:majorTickMark val="none"/>
        <c:minorTickMark val="none"/>
        <c:tickLblPos val="nextTo"/>
        <c:crossAx val="105588224"/>
        <c:crosses val="autoZero"/>
        <c:auto val="1"/>
        <c:lblAlgn val="ctr"/>
        <c:lblOffset val="100"/>
        <c:noMultiLvlLbl val="0"/>
      </c:catAx>
      <c:valAx>
        <c:axId val="105588224"/>
        <c:scaling>
          <c:orientation val="minMax"/>
        </c:scaling>
        <c:delete val="0"/>
        <c:axPos val="l"/>
        <c:majorGridlines/>
        <c:title>
          <c:tx>
            <c:rich>
              <a:bodyPr/>
              <a:lstStyle/>
              <a:p>
                <a:pPr>
                  <a:defRPr/>
                </a:pPr>
                <a:r>
                  <a:rPr lang="en-US" dirty="0"/>
                  <a:t>Número de consultas</a:t>
                </a:r>
              </a:p>
            </c:rich>
          </c:tx>
          <c:layout/>
          <c:overlay val="0"/>
        </c:title>
        <c:numFmt formatCode="#,##0" sourceLinked="1"/>
        <c:majorTickMark val="none"/>
        <c:minorTickMark val="none"/>
        <c:tickLblPos val="nextTo"/>
        <c:crossAx val="25015040"/>
        <c:crosses val="autoZero"/>
        <c:crossBetween val="between"/>
      </c:valAx>
      <c:dTable>
        <c:showHorzBorder val="1"/>
        <c:showVertBorder val="1"/>
        <c:showOutline val="1"/>
        <c:showKeys val="1"/>
        <c:txPr>
          <a:bodyPr/>
          <a:lstStyle/>
          <a:p>
            <a:pPr rtl="0">
              <a:defRPr sz="700"/>
            </a:pPr>
            <a:endParaRPr lang="es-ES_tradnl"/>
          </a:p>
        </c:txPr>
      </c:dTable>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_trad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ES"/>
              <a:t>Parados</a:t>
            </a:r>
            <a:r>
              <a:rPr lang="es-ES" baseline="0"/>
              <a:t> (en miles de personas), y tasa de </a:t>
            </a:r>
            <a:r>
              <a:rPr lang="es-ES"/>
              <a:t>paro por rango de edad - </a:t>
            </a:r>
            <a:r>
              <a:rPr lang="es-ES" baseline="0"/>
              <a:t>Datos EPA20151T</a:t>
            </a:r>
            <a:endParaRPr lang="es-ES"/>
          </a:p>
        </c:rich>
      </c:tx>
      <c:layout/>
      <c:overlay val="0"/>
    </c:title>
    <c:autoTitleDeleted val="0"/>
    <c:plotArea>
      <c:layout/>
      <c:barChart>
        <c:barDir val="col"/>
        <c:grouping val="clustered"/>
        <c:varyColors val="0"/>
        <c:ser>
          <c:idx val="0"/>
          <c:order val="0"/>
          <c:tx>
            <c:strRef>
              <c:f>'[tabla_4049.xlsx]TASA DE PARO Y NÚMERO DE PARADO'!$B$8</c:f>
              <c:strCache>
                <c:ptCount val="1"/>
                <c:pt idx="0">
                  <c:v>Parados (en miles)</c:v>
                </c:pt>
              </c:strCache>
            </c:strRef>
          </c:tx>
          <c:spPr>
            <a:pattFill prst="dkUpDiag">
              <a:fgClr>
                <a:schemeClr val="accent1"/>
              </a:fgClr>
              <a:bgClr>
                <a:schemeClr val="bg1"/>
              </a:bgClr>
            </a:pattFill>
          </c:spPr>
          <c:invertIfNegative val="0"/>
          <c:dPt>
            <c:idx val="0"/>
            <c:invertIfNegative val="0"/>
            <c:bubble3D val="0"/>
            <c:spPr>
              <a:pattFill prst="dkUpDiag">
                <a:fgClr>
                  <a:srgbClr val="C00000"/>
                </a:fgClr>
                <a:bgClr>
                  <a:schemeClr val="bg1"/>
                </a:bgClr>
              </a:pattFill>
            </c:spPr>
          </c:dPt>
          <c:dPt>
            <c:idx val="1"/>
            <c:invertIfNegative val="0"/>
            <c:bubble3D val="0"/>
            <c:spPr>
              <a:pattFill prst="dkUpDiag">
                <a:fgClr>
                  <a:schemeClr val="accent6">
                    <a:lumMod val="75000"/>
                  </a:schemeClr>
                </a:fgClr>
                <a:bgClr>
                  <a:schemeClr val="bg1"/>
                </a:bgClr>
              </a:pattFill>
            </c:spPr>
          </c:dPt>
          <c:dPt>
            <c:idx val="2"/>
            <c:invertIfNegative val="0"/>
            <c:bubble3D val="0"/>
            <c:spPr>
              <a:pattFill prst="dkUpDiag">
                <a:fgClr>
                  <a:srgbClr val="00B050"/>
                </a:fgClr>
                <a:bgClr>
                  <a:schemeClr val="bg1"/>
                </a:bgClr>
              </a:pattFill>
            </c:spPr>
          </c:dPt>
          <c:cat>
            <c:strRef>
              <c:f>'[tabla_4049.xlsx]TASA DE PARO Y NÚMERO DE PARADO'!$A$9:$A$20</c:f>
              <c:strCache>
                <c:ptCount val="12"/>
                <c:pt idx="0">
                  <c:v>De 16 a 19 años</c:v>
                </c:pt>
                <c:pt idx="1">
                  <c:v>De 20 a 24 años</c:v>
                </c:pt>
                <c:pt idx="2">
                  <c:v>De 25 a 29 años</c:v>
                </c:pt>
                <c:pt idx="3">
                  <c:v>De 30 a 34 años</c:v>
                </c:pt>
                <c:pt idx="4">
                  <c:v>De 35 a 39 años</c:v>
                </c:pt>
                <c:pt idx="5">
                  <c:v>De 40 a 44 años</c:v>
                </c:pt>
                <c:pt idx="6">
                  <c:v>De 45 a 49 años</c:v>
                </c:pt>
                <c:pt idx="7">
                  <c:v>De 50 a 54 años</c:v>
                </c:pt>
                <c:pt idx="8">
                  <c:v>De 55 a 59 años</c:v>
                </c:pt>
                <c:pt idx="9">
                  <c:v>De 60 a 64 años</c:v>
                </c:pt>
                <c:pt idx="10">
                  <c:v>De 65 a 69 años</c:v>
                </c:pt>
                <c:pt idx="11">
                  <c:v>De 70 y más años</c:v>
                </c:pt>
              </c:strCache>
            </c:strRef>
          </c:cat>
          <c:val>
            <c:numRef>
              <c:f>'[tabla_4049.xlsx]TASA DE PARO Y NÚMERO DE PARADO'!$B$9:$B$20</c:f>
              <c:numCache>
                <c:formatCode>#,##0.0</c:formatCode>
                <c:ptCount val="12"/>
                <c:pt idx="0">
                  <c:v>170.8</c:v>
                </c:pt>
                <c:pt idx="1">
                  <c:v>611.29999999999995</c:v>
                </c:pt>
                <c:pt idx="2">
                  <c:v>678.2</c:v>
                </c:pt>
                <c:pt idx="3">
                  <c:v>714.6</c:v>
                </c:pt>
                <c:pt idx="4">
                  <c:v>729</c:v>
                </c:pt>
                <c:pt idx="5">
                  <c:v>699.2</c:v>
                </c:pt>
                <c:pt idx="6">
                  <c:v>685.3</c:v>
                </c:pt>
                <c:pt idx="7">
                  <c:v>557.70000000000005</c:v>
                </c:pt>
                <c:pt idx="8">
                  <c:v>419.1</c:v>
                </c:pt>
                <c:pt idx="9">
                  <c:v>173.4</c:v>
                </c:pt>
                <c:pt idx="10">
                  <c:v>6.2</c:v>
                </c:pt>
                <c:pt idx="11" formatCode="General">
                  <c:v>0</c:v>
                </c:pt>
              </c:numCache>
            </c:numRef>
          </c:val>
        </c:ser>
        <c:dLbls>
          <c:showLegendKey val="0"/>
          <c:showVal val="0"/>
          <c:showCatName val="0"/>
          <c:showSerName val="0"/>
          <c:showPercent val="0"/>
          <c:showBubbleSize val="0"/>
        </c:dLbls>
        <c:gapWidth val="150"/>
        <c:axId val="86324736"/>
        <c:axId val="86326272"/>
      </c:barChart>
      <c:lineChart>
        <c:grouping val="standard"/>
        <c:varyColors val="0"/>
        <c:ser>
          <c:idx val="1"/>
          <c:order val="1"/>
          <c:tx>
            <c:strRef>
              <c:f>'[tabla_4049.xlsx]TASA DE PARO Y NÚMERO DE PARADO'!$C$8</c:f>
              <c:strCache>
                <c:ptCount val="1"/>
                <c:pt idx="0">
                  <c:v>Tasa de paro</c:v>
                </c:pt>
              </c:strCache>
            </c:strRef>
          </c:tx>
          <c:cat>
            <c:strRef>
              <c:f>'[tabla_4049.xlsx]TASA DE PARO Y NÚMERO DE PARADO'!$A$9:$A$20</c:f>
              <c:strCache>
                <c:ptCount val="12"/>
                <c:pt idx="0">
                  <c:v>De 16 a 19 años</c:v>
                </c:pt>
                <c:pt idx="1">
                  <c:v>De 20 a 24 años</c:v>
                </c:pt>
                <c:pt idx="2">
                  <c:v>De 25 a 29 años</c:v>
                </c:pt>
                <c:pt idx="3">
                  <c:v>De 30 a 34 años</c:v>
                </c:pt>
                <c:pt idx="4">
                  <c:v>De 35 a 39 años</c:v>
                </c:pt>
                <c:pt idx="5">
                  <c:v>De 40 a 44 años</c:v>
                </c:pt>
                <c:pt idx="6">
                  <c:v>De 45 a 49 años</c:v>
                </c:pt>
                <c:pt idx="7">
                  <c:v>De 50 a 54 años</c:v>
                </c:pt>
                <c:pt idx="8">
                  <c:v>De 55 a 59 años</c:v>
                </c:pt>
                <c:pt idx="9">
                  <c:v>De 60 a 64 años</c:v>
                </c:pt>
                <c:pt idx="10">
                  <c:v>De 65 a 69 años</c:v>
                </c:pt>
                <c:pt idx="11">
                  <c:v>De 70 y más años</c:v>
                </c:pt>
              </c:strCache>
            </c:strRef>
          </c:cat>
          <c:val>
            <c:numRef>
              <c:f>'[tabla_4049.xlsx]TASA DE PARO Y NÚMERO DE PARADO'!$C$9:$C$20</c:f>
              <c:numCache>
                <c:formatCode>#,##0.00</c:formatCode>
                <c:ptCount val="12"/>
                <c:pt idx="0">
                  <c:v>70.45</c:v>
                </c:pt>
                <c:pt idx="1">
                  <c:v>47.74</c:v>
                </c:pt>
                <c:pt idx="2">
                  <c:v>30.18</c:v>
                </c:pt>
                <c:pt idx="3">
                  <c:v>24.11</c:v>
                </c:pt>
                <c:pt idx="4">
                  <c:v>20.57</c:v>
                </c:pt>
                <c:pt idx="5">
                  <c:v>20.28</c:v>
                </c:pt>
                <c:pt idx="6">
                  <c:v>21.72</c:v>
                </c:pt>
                <c:pt idx="7">
                  <c:v>20.170000000000002</c:v>
                </c:pt>
                <c:pt idx="8">
                  <c:v>20.09</c:v>
                </c:pt>
                <c:pt idx="9">
                  <c:v>16.96</c:v>
                </c:pt>
                <c:pt idx="10">
                  <c:v>5.43</c:v>
                </c:pt>
                <c:pt idx="11">
                  <c:v>0</c:v>
                </c:pt>
              </c:numCache>
            </c:numRef>
          </c:val>
          <c:smooth val="0"/>
        </c:ser>
        <c:dLbls>
          <c:showLegendKey val="0"/>
          <c:showVal val="0"/>
          <c:showCatName val="0"/>
          <c:showSerName val="0"/>
          <c:showPercent val="0"/>
          <c:showBubbleSize val="0"/>
        </c:dLbls>
        <c:marker val="1"/>
        <c:smooth val="0"/>
        <c:axId val="86334080"/>
        <c:axId val="86332544"/>
      </c:lineChart>
      <c:catAx>
        <c:axId val="86324736"/>
        <c:scaling>
          <c:orientation val="minMax"/>
        </c:scaling>
        <c:delete val="0"/>
        <c:axPos val="b"/>
        <c:majorTickMark val="none"/>
        <c:minorTickMark val="none"/>
        <c:tickLblPos val="nextTo"/>
        <c:crossAx val="86326272"/>
        <c:crosses val="autoZero"/>
        <c:auto val="1"/>
        <c:lblAlgn val="ctr"/>
        <c:lblOffset val="100"/>
        <c:noMultiLvlLbl val="0"/>
      </c:catAx>
      <c:valAx>
        <c:axId val="86326272"/>
        <c:scaling>
          <c:orientation val="minMax"/>
        </c:scaling>
        <c:delete val="0"/>
        <c:axPos val="l"/>
        <c:majorGridlines/>
        <c:title>
          <c:tx>
            <c:rich>
              <a:bodyPr/>
              <a:lstStyle/>
              <a:p>
                <a:pPr>
                  <a:defRPr/>
                </a:pPr>
                <a:r>
                  <a:rPr lang="en-US"/>
                  <a:t>Parados (en miles de personas)</a:t>
                </a:r>
              </a:p>
            </c:rich>
          </c:tx>
          <c:layout/>
          <c:overlay val="0"/>
        </c:title>
        <c:numFmt formatCode="#,##0.0" sourceLinked="1"/>
        <c:majorTickMark val="none"/>
        <c:minorTickMark val="none"/>
        <c:tickLblPos val="nextTo"/>
        <c:crossAx val="86324736"/>
        <c:crosses val="autoZero"/>
        <c:crossBetween val="between"/>
      </c:valAx>
      <c:valAx>
        <c:axId val="86332544"/>
        <c:scaling>
          <c:orientation val="minMax"/>
        </c:scaling>
        <c:delete val="0"/>
        <c:axPos val="r"/>
        <c:numFmt formatCode="#,##0.00" sourceLinked="1"/>
        <c:majorTickMark val="out"/>
        <c:minorTickMark val="none"/>
        <c:tickLblPos val="nextTo"/>
        <c:crossAx val="86334080"/>
        <c:crosses val="max"/>
        <c:crossBetween val="between"/>
      </c:valAx>
      <c:catAx>
        <c:axId val="86334080"/>
        <c:scaling>
          <c:orientation val="minMax"/>
        </c:scaling>
        <c:delete val="1"/>
        <c:axPos val="b"/>
        <c:majorTickMark val="out"/>
        <c:minorTickMark val="none"/>
        <c:tickLblPos val="nextTo"/>
        <c:crossAx val="86332544"/>
        <c:crosses val="autoZero"/>
        <c:auto val="1"/>
        <c:lblAlgn val="ctr"/>
        <c:lblOffset val="100"/>
        <c:noMultiLvlLbl val="0"/>
      </c:catAx>
      <c:dTable>
        <c:showHorzBorder val="1"/>
        <c:showVertBorder val="1"/>
        <c:showOutline val="1"/>
        <c:showKeys val="1"/>
      </c:dTable>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ES_trad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ES"/>
              <a:t>Parados y ocupados en miles de personas, por rango de edad, y tasa de paro y actividad - DATOS EPA 20151T</a:t>
            </a:r>
          </a:p>
        </c:rich>
      </c:tx>
      <c:layout/>
      <c:overlay val="0"/>
    </c:title>
    <c:autoTitleDeleted val="0"/>
    <c:plotArea>
      <c:layout>
        <c:manualLayout>
          <c:layoutTarget val="inner"/>
          <c:xMode val="edge"/>
          <c:yMode val="edge"/>
          <c:x val="0.19056080646873477"/>
          <c:y val="8.9325738508411703E-2"/>
          <c:w val="0.74533386693706183"/>
          <c:h val="0.64620627897734795"/>
        </c:manualLayout>
      </c:layout>
      <c:barChart>
        <c:barDir val="col"/>
        <c:grouping val="clustered"/>
        <c:varyColors val="0"/>
        <c:ser>
          <c:idx val="0"/>
          <c:order val="0"/>
          <c:tx>
            <c:strRef>
              <c:f>'[tabla_4049.xlsx]TASA DE PARO Y NÚMERO DE PARADO'!$B$8</c:f>
              <c:strCache>
                <c:ptCount val="1"/>
                <c:pt idx="0">
                  <c:v>Parados (en miles)</c:v>
                </c:pt>
              </c:strCache>
            </c:strRef>
          </c:tx>
          <c:spPr>
            <a:pattFill prst="dkUpDiag">
              <a:fgClr>
                <a:schemeClr val="tx2">
                  <a:lumMod val="60000"/>
                  <a:lumOff val="40000"/>
                </a:schemeClr>
              </a:fgClr>
              <a:bgClr>
                <a:schemeClr val="bg1"/>
              </a:bgClr>
            </a:pattFill>
          </c:spPr>
          <c:invertIfNegative val="0"/>
          <c:cat>
            <c:strRef>
              <c:f>'[tabla_4049.xlsx]TASA DE PARO Y NÚMERO DE PARADO'!$A$9:$A$20</c:f>
              <c:strCache>
                <c:ptCount val="12"/>
                <c:pt idx="0">
                  <c:v>De 16 a 19 años</c:v>
                </c:pt>
                <c:pt idx="1">
                  <c:v>De 20 a 24 años</c:v>
                </c:pt>
                <c:pt idx="2">
                  <c:v>De 25 a 29 años</c:v>
                </c:pt>
                <c:pt idx="3">
                  <c:v>De 30 a 34 años</c:v>
                </c:pt>
                <c:pt idx="4">
                  <c:v>De 35 a 39 años</c:v>
                </c:pt>
                <c:pt idx="5">
                  <c:v>De 40 a 44 años</c:v>
                </c:pt>
                <c:pt idx="6">
                  <c:v>De 45 a 49 años</c:v>
                </c:pt>
                <c:pt idx="7">
                  <c:v>De 50 a 54 años</c:v>
                </c:pt>
                <c:pt idx="8">
                  <c:v>De 55 a 59 años</c:v>
                </c:pt>
                <c:pt idx="9">
                  <c:v>De 60 a 64 años</c:v>
                </c:pt>
                <c:pt idx="10">
                  <c:v>De 65 a 69 años</c:v>
                </c:pt>
                <c:pt idx="11">
                  <c:v>De 70 y más años</c:v>
                </c:pt>
              </c:strCache>
            </c:strRef>
          </c:cat>
          <c:val>
            <c:numRef>
              <c:f>'[tabla_4049.xlsx]TASA DE PARO Y NÚMERO DE PARADO'!$B$9:$B$20</c:f>
              <c:numCache>
                <c:formatCode>#,##0.0</c:formatCode>
                <c:ptCount val="12"/>
                <c:pt idx="0">
                  <c:v>170.8</c:v>
                </c:pt>
                <c:pt idx="1">
                  <c:v>611.29999999999995</c:v>
                </c:pt>
                <c:pt idx="2">
                  <c:v>678.2</c:v>
                </c:pt>
                <c:pt idx="3">
                  <c:v>714.6</c:v>
                </c:pt>
                <c:pt idx="4">
                  <c:v>729</c:v>
                </c:pt>
                <c:pt idx="5">
                  <c:v>699.2</c:v>
                </c:pt>
                <c:pt idx="6">
                  <c:v>685.3</c:v>
                </c:pt>
                <c:pt idx="7">
                  <c:v>557.70000000000005</c:v>
                </c:pt>
                <c:pt idx="8">
                  <c:v>419.1</c:v>
                </c:pt>
                <c:pt idx="9">
                  <c:v>173.4</c:v>
                </c:pt>
                <c:pt idx="10">
                  <c:v>6.2</c:v>
                </c:pt>
                <c:pt idx="11" formatCode="General">
                  <c:v>0</c:v>
                </c:pt>
              </c:numCache>
            </c:numRef>
          </c:val>
        </c:ser>
        <c:ser>
          <c:idx val="1"/>
          <c:order val="1"/>
          <c:tx>
            <c:strRef>
              <c:f>'[tabla_4049.xlsx]TASA DE PARO Y NÚMERO DE PARADO'!$C$8</c:f>
              <c:strCache>
                <c:ptCount val="1"/>
                <c:pt idx="0">
                  <c:v>Ocupados (en miles)</c:v>
                </c:pt>
              </c:strCache>
            </c:strRef>
          </c:tx>
          <c:spPr>
            <a:pattFill prst="dkUpDiag">
              <a:fgClr>
                <a:schemeClr val="accent6">
                  <a:lumMod val="75000"/>
                </a:schemeClr>
              </a:fgClr>
              <a:bgClr>
                <a:schemeClr val="bg1"/>
              </a:bgClr>
            </a:pattFill>
          </c:spPr>
          <c:invertIfNegative val="0"/>
          <c:cat>
            <c:strRef>
              <c:f>'[tabla_4049.xlsx]TASA DE PARO Y NÚMERO DE PARADO'!$A$9:$A$20</c:f>
              <c:strCache>
                <c:ptCount val="12"/>
                <c:pt idx="0">
                  <c:v>De 16 a 19 años</c:v>
                </c:pt>
                <c:pt idx="1">
                  <c:v>De 20 a 24 años</c:v>
                </c:pt>
                <c:pt idx="2">
                  <c:v>De 25 a 29 años</c:v>
                </c:pt>
                <c:pt idx="3">
                  <c:v>De 30 a 34 años</c:v>
                </c:pt>
                <c:pt idx="4">
                  <c:v>De 35 a 39 años</c:v>
                </c:pt>
                <c:pt idx="5">
                  <c:v>De 40 a 44 años</c:v>
                </c:pt>
                <c:pt idx="6">
                  <c:v>De 45 a 49 años</c:v>
                </c:pt>
                <c:pt idx="7">
                  <c:v>De 50 a 54 años</c:v>
                </c:pt>
                <c:pt idx="8">
                  <c:v>De 55 a 59 años</c:v>
                </c:pt>
                <c:pt idx="9">
                  <c:v>De 60 a 64 años</c:v>
                </c:pt>
                <c:pt idx="10">
                  <c:v>De 65 a 69 años</c:v>
                </c:pt>
                <c:pt idx="11">
                  <c:v>De 70 y más años</c:v>
                </c:pt>
              </c:strCache>
            </c:strRef>
          </c:cat>
          <c:val>
            <c:numRef>
              <c:f>'[tabla_4049.xlsx]TASA DE PARO Y NÚMERO DE PARADO'!$C$9:$C$20</c:f>
              <c:numCache>
                <c:formatCode>#,##0.0</c:formatCode>
                <c:ptCount val="12"/>
                <c:pt idx="0">
                  <c:v>71.599999999999994</c:v>
                </c:pt>
                <c:pt idx="1">
                  <c:v>669</c:v>
                </c:pt>
                <c:pt idx="2">
                  <c:v>1568.8</c:v>
                </c:pt>
                <c:pt idx="3">
                  <c:v>2249.1999999999998</c:v>
                </c:pt>
                <c:pt idx="4">
                  <c:v>2815.6</c:v>
                </c:pt>
                <c:pt idx="5">
                  <c:v>2749</c:v>
                </c:pt>
                <c:pt idx="6">
                  <c:v>2469.8000000000002</c:v>
                </c:pt>
                <c:pt idx="7">
                  <c:v>2207.8000000000002</c:v>
                </c:pt>
                <c:pt idx="8">
                  <c:v>1667.1</c:v>
                </c:pt>
                <c:pt idx="9">
                  <c:v>848.9</c:v>
                </c:pt>
                <c:pt idx="10">
                  <c:v>108.4</c:v>
                </c:pt>
                <c:pt idx="11">
                  <c:v>29.6</c:v>
                </c:pt>
              </c:numCache>
            </c:numRef>
          </c:val>
        </c:ser>
        <c:dLbls>
          <c:showLegendKey val="0"/>
          <c:showVal val="0"/>
          <c:showCatName val="0"/>
          <c:showSerName val="0"/>
          <c:showPercent val="0"/>
          <c:showBubbleSize val="0"/>
        </c:dLbls>
        <c:gapWidth val="150"/>
        <c:axId val="86462464"/>
        <c:axId val="86464000"/>
      </c:barChart>
      <c:lineChart>
        <c:grouping val="standard"/>
        <c:varyColors val="0"/>
        <c:ser>
          <c:idx val="2"/>
          <c:order val="2"/>
          <c:tx>
            <c:strRef>
              <c:f>'[tabla_4049.xlsx]TASA DE PARO Y NÚMERO DE PARADO'!$D$8</c:f>
              <c:strCache>
                <c:ptCount val="1"/>
                <c:pt idx="0">
                  <c:v>Tasa de paro</c:v>
                </c:pt>
              </c:strCache>
            </c:strRef>
          </c:tx>
          <c:spPr>
            <a:ln>
              <a:solidFill>
                <a:srgbClr val="C00000"/>
              </a:solidFill>
            </a:ln>
          </c:spPr>
          <c:cat>
            <c:strRef>
              <c:f>'[tabla_4049.xlsx]TASA DE PARO Y NÚMERO DE PARADO'!$A$9:$A$20</c:f>
              <c:strCache>
                <c:ptCount val="12"/>
                <c:pt idx="0">
                  <c:v>De 16 a 19 años</c:v>
                </c:pt>
                <c:pt idx="1">
                  <c:v>De 20 a 24 años</c:v>
                </c:pt>
                <c:pt idx="2">
                  <c:v>De 25 a 29 años</c:v>
                </c:pt>
                <c:pt idx="3">
                  <c:v>De 30 a 34 años</c:v>
                </c:pt>
                <c:pt idx="4">
                  <c:v>De 35 a 39 años</c:v>
                </c:pt>
                <c:pt idx="5">
                  <c:v>De 40 a 44 años</c:v>
                </c:pt>
                <c:pt idx="6">
                  <c:v>De 45 a 49 años</c:v>
                </c:pt>
                <c:pt idx="7">
                  <c:v>De 50 a 54 años</c:v>
                </c:pt>
                <c:pt idx="8">
                  <c:v>De 55 a 59 años</c:v>
                </c:pt>
                <c:pt idx="9">
                  <c:v>De 60 a 64 años</c:v>
                </c:pt>
                <c:pt idx="10">
                  <c:v>De 65 a 69 años</c:v>
                </c:pt>
                <c:pt idx="11">
                  <c:v>De 70 y más años</c:v>
                </c:pt>
              </c:strCache>
            </c:strRef>
          </c:cat>
          <c:val>
            <c:numRef>
              <c:f>'[tabla_4049.xlsx]TASA DE PARO Y NÚMERO DE PARADO'!$D$9:$D$20</c:f>
              <c:numCache>
                <c:formatCode>#,##0.00</c:formatCode>
                <c:ptCount val="12"/>
                <c:pt idx="0">
                  <c:v>70.45</c:v>
                </c:pt>
                <c:pt idx="1">
                  <c:v>47.74</c:v>
                </c:pt>
                <c:pt idx="2">
                  <c:v>30.18</c:v>
                </c:pt>
                <c:pt idx="3">
                  <c:v>24.11</c:v>
                </c:pt>
                <c:pt idx="4">
                  <c:v>20.57</c:v>
                </c:pt>
                <c:pt idx="5">
                  <c:v>20.28</c:v>
                </c:pt>
                <c:pt idx="6">
                  <c:v>21.72</c:v>
                </c:pt>
                <c:pt idx="7">
                  <c:v>20.170000000000002</c:v>
                </c:pt>
                <c:pt idx="8">
                  <c:v>20.09</c:v>
                </c:pt>
                <c:pt idx="9">
                  <c:v>16.96</c:v>
                </c:pt>
                <c:pt idx="10">
                  <c:v>5.43</c:v>
                </c:pt>
                <c:pt idx="11">
                  <c:v>0</c:v>
                </c:pt>
              </c:numCache>
            </c:numRef>
          </c:val>
          <c:smooth val="0"/>
        </c:ser>
        <c:ser>
          <c:idx val="3"/>
          <c:order val="3"/>
          <c:tx>
            <c:strRef>
              <c:f>'[tabla_4049.xlsx]TASA DE PARO Y NÚMERO DE PARADO'!$E$8</c:f>
              <c:strCache>
                <c:ptCount val="1"/>
                <c:pt idx="0">
                  <c:v>Tasa de actividad</c:v>
                </c:pt>
              </c:strCache>
            </c:strRef>
          </c:tx>
          <c:spPr>
            <a:ln>
              <a:solidFill>
                <a:srgbClr val="00B050"/>
              </a:solidFill>
            </a:ln>
          </c:spPr>
          <c:cat>
            <c:strRef>
              <c:f>'[tabla_4049.xlsx]TASA DE PARO Y NÚMERO DE PARADO'!$A$9:$A$20</c:f>
              <c:strCache>
                <c:ptCount val="12"/>
                <c:pt idx="0">
                  <c:v>De 16 a 19 años</c:v>
                </c:pt>
                <c:pt idx="1">
                  <c:v>De 20 a 24 años</c:v>
                </c:pt>
                <c:pt idx="2">
                  <c:v>De 25 a 29 años</c:v>
                </c:pt>
                <c:pt idx="3">
                  <c:v>De 30 a 34 años</c:v>
                </c:pt>
                <c:pt idx="4">
                  <c:v>De 35 a 39 años</c:v>
                </c:pt>
                <c:pt idx="5">
                  <c:v>De 40 a 44 años</c:v>
                </c:pt>
                <c:pt idx="6">
                  <c:v>De 45 a 49 años</c:v>
                </c:pt>
                <c:pt idx="7">
                  <c:v>De 50 a 54 años</c:v>
                </c:pt>
                <c:pt idx="8">
                  <c:v>De 55 a 59 años</c:v>
                </c:pt>
                <c:pt idx="9">
                  <c:v>De 60 a 64 años</c:v>
                </c:pt>
                <c:pt idx="10">
                  <c:v>De 65 a 69 años</c:v>
                </c:pt>
                <c:pt idx="11">
                  <c:v>De 70 y más años</c:v>
                </c:pt>
              </c:strCache>
            </c:strRef>
          </c:cat>
          <c:val>
            <c:numRef>
              <c:f>'[tabla_4049.xlsx]TASA DE PARO Y NÚMERO DE PARADO'!$E$9:$E$20</c:f>
              <c:numCache>
                <c:formatCode>#,##0.00</c:formatCode>
                <c:ptCount val="12"/>
                <c:pt idx="0">
                  <c:v>14.14</c:v>
                </c:pt>
                <c:pt idx="1">
                  <c:v>55.58</c:v>
                </c:pt>
                <c:pt idx="2">
                  <c:v>85.73</c:v>
                </c:pt>
                <c:pt idx="3">
                  <c:v>91.43</c:v>
                </c:pt>
                <c:pt idx="4">
                  <c:v>90.41</c:v>
                </c:pt>
                <c:pt idx="5">
                  <c:v>88.92</c:v>
                </c:pt>
                <c:pt idx="6">
                  <c:v>85.8</c:v>
                </c:pt>
                <c:pt idx="7">
                  <c:v>81.319999999999993</c:v>
                </c:pt>
                <c:pt idx="8">
                  <c:v>70.08</c:v>
                </c:pt>
                <c:pt idx="9">
                  <c:v>40.869999999999997</c:v>
                </c:pt>
                <c:pt idx="10">
                  <c:v>4.8499999999999996</c:v>
                </c:pt>
                <c:pt idx="11">
                  <c:v>0.5</c:v>
                </c:pt>
              </c:numCache>
            </c:numRef>
          </c:val>
          <c:smooth val="0"/>
        </c:ser>
        <c:dLbls>
          <c:showLegendKey val="0"/>
          <c:showVal val="0"/>
          <c:showCatName val="0"/>
          <c:showSerName val="0"/>
          <c:showPercent val="0"/>
          <c:showBubbleSize val="0"/>
        </c:dLbls>
        <c:marker val="1"/>
        <c:smooth val="0"/>
        <c:axId val="86467712"/>
        <c:axId val="86465920"/>
      </c:lineChart>
      <c:catAx>
        <c:axId val="86462464"/>
        <c:scaling>
          <c:orientation val="minMax"/>
        </c:scaling>
        <c:delete val="0"/>
        <c:axPos val="b"/>
        <c:majorTickMark val="none"/>
        <c:minorTickMark val="none"/>
        <c:tickLblPos val="nextTo"/>
        <c:crossAx val="86464000"/>
        <c:crosses val="autoZero"/>
        <c:auto val="1"/>
        <c:lblAlgn val="ctr"/>
        <c:lblOffset val="100"/>
        <c:noMultiLvlLbl val="0"/>
      </c:catAx>
      <c:valAx>
        <c:axId val="86464000"/>
        <c:scaling>
          <c:orientation val="minMax"/>
        </c:scaling>
        <c:delete val="0"/>
        <c:axPos val="l"/>
        <c:majorGridlines/>
        <c:title>
          <c:tx>
            <c:rich>
              <a:bodyPr/>
              <a:lstStyle/>
              <a:p>
                <a:pPr>
                  <a:defRPr/>
                </a:pPr>
                <a:r>
                  <a:rPr lang="es-ES"/>
                  <a:t>Miles de personas</a:t>
                </a:r>
              </a:p>
            </c:rich>
          </c:tx>
          <c:layout/>
          <c:overlay val="0"/>
        </c:title>
        <c:numFmt formatCode="#,##0.0" sourceLinked="1"/>
        <c:majorTickMark val="none"/>
        <c:minorTickMark val="none"/>
        <c:tickLblPos val="nextTo"/>
        <c:crossAx val="86462464"/>
        <c:crosses val="autoZero"/>
        <c:crossBetween val="between"/>
      </c:valAx>
      <c:valAx>
        <c:axId val="86465920"/>
        <c:scaling>
          <c:orientation val="minMax"/>
        </c:scaling>
        <c:delete val="0"/>
        <c:axPos val="r"/>
        <c:numFmt formatCode="#,##0.00" sourceLinked="1"/>
        <c:majorTickMark val="out"/>
        <c:minorTickMark val="none"/>
        <c:tickLblPos val="nextTo"/>
        <c:crossAx val="86467712"/>
        <c:crosses val="max"/>
        <c:crossBetween val="between"/>
      </c:valAx>
      <c:catAx>
        <c:axId val="86467712"/>
        <c:scaling>
          <c:orientation val="minMax"/>
        </c:scaling>
        <c:delete val="1"/>
        <c:axPos val="b"/>
        <c:majorTickMark val="out"/>
        <c:minorTickMark val="none"/>
        <c:tickLblPos val="nextTo"/>
        <c:crossAx val="86465920"/>
        <c:crosses val="autoZero"/>
        <c:auto val="1"/>
        <c:lblAlgn val="ctr"/>
        <c:lblOffset val="100"/>
        <c:noMultiLvlLbl val="0"/>
      </c:catAx>
      <c:dTable>
        <c:showHorzBorder val="1"/>
        <c:showVertBorder val="1"/>
        <c:showOutline val="1"/>
        <c:showKeys val="1"/>
      </c:dTable>
    </c:plotArea>
    <c:plotVisOnly val="1"/>
    <c:dispBlanksAs val="gap"/>
    <c:showDLblsOverMax val="0"/>
  </c:chart>
  <c:txPr>
    <a:bodyPr/>
    <a:lstStyle/>
    <a:p>
      <a:pPr>
        <a:defRPr sz="900"/>
      </a:pPr>
      <a:endParaRPr lang="es-ES_tradnl"/>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ES_trad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ES"/>
              <a:t>Población,</a:t>
            </a:r>
            <a:r>
              <a:rPr lang="es-ES" baseline="0"/>
              <a:t> en miles de personas, por nivel de formación alcanzada</a:t>
            </a:r>
          </a:p>
          <a:p>
            <a:pPr>
              <a:defRPr/>
            </a:pPr>
            <a:r>
              <a:rPr lang="es-ES" baseline="0"/>
              <a:t>Datos EPA20151T</a:t>
            </a:r>
            <a:endParaRPr lang="es-ES"/>
          </a:p>
        </c:rich>
      </c:tx>
      <c:layout/>
      <c:overlay val="0"/>
    </c:title>
    <c:autoTitleDeleted val="0"/>
    <c:plotArea>
      <c:layout/>
      <c:barChart>
        <c:barDir val="col"/>
        <c:grouping val="clustered"/>
        <c:varyColors val="1"/>
        <c:ser>
          <c:idx val="0"/>
          <c:order val="0"/>
          <c:spPr>
            <a:pattFill prst="dkUpDiag">
              <a:fgClr>
                <a:schemeClr val="tx2">
                  <a:lumMod val="60000"/>
                  <a:lumOff val="40000"/>
                </a:schemeClr>
              </a:fgClr>
              <a:bgClr>
                <a:schemeClr val="bg1"/>
              </a:bgClr>
            </a:pattFill>
          </c:spPr>
          <c:invertIfNegative val="0"/>
          <c:dPt>
            <c:idx val="0"/>
            <c:invertIfNegative val="0"/>
            <c:bubble3D val="0"/>
            <c:spPr>
              <a:pattFill prst="dkUpDiag">
                <a:fgClr>
                  <a:srgbClr val="C00000"/>
                </a:fgClr>
                <a:bgClr>
                  <a:schemeClr val="bg1"/>
                </a:bgClr>
              </a:pattFill>
            </c:spPr>
          </c:dPt>
          <c:dPt>
            <c:idx val="1"/>
            <c:invertIfNegative val="0"/>
            <c:bubble3D val="0"/>
            <c:spPr>
              <a:pattFill prst="dkUpDiag">
                <a:fgClr>
                  <a:schemeClr val="accent6">
                    <a:lumMod val="75000"/>
                  </a:schemeClr>
                </a:fgClr>
                <a:bgClr>
                  <a:schemeClr val="bg1"/>
                </a:bgClr>
              </a:pattFill>
            </c:spPr>
          </c:dPt>
          <c:dPt>
            <c:idx val="2"/>
            <c:invertIfNegative val="0"/>
            <c:bubble3D val="0"/>
            <c:spPr>
              <a:pattFill prst="dkUpDiag">
                <a:fgClr>
                  <a:srgbClr val="7030A0"/>
                </a:fgClr>
                <a:bgClr>
                  <a:schemeClr val="bg1"/>
                </a:bgClr>
              </a:pattFill>
            </c:spPr>
          </c:dPt>
          <c:dPt>
            <c:idx val="3"/>
            <c:invertIfNegative val="0"/>
            <c:bubble3D val="0"/>
            <c:spPr>
              <a:pattFill prst="dkUpDiag">
                <a:fgClr>
                  <a:schemeClr val="accent2">
                    <a:lumMod val="60000"/>
                    <a:lumOff val="40000"/>
                  </a:schemeClr>
                </a:fgClr>
                <a:bgClr>
                  <a:schemeClr val="bg1"/>
                </a:bgClr>
              </a:pattFill>
            </c:spPr>
          </c:dPt>
          <c:dPt>
            <c:idx val="4"/>
            <c:invertIfNegative val="0"/>
            <c:bubble3D val="0"/>
            <c:spPr>
              <a:pattFill prst="dkUpDiag">
                <a:fgClr>
                  <a:srgbClr val="00B050"/>
                </a:fgClr>
                <a:bgClr>
                  <a:schemeClr val="bg1"/>
                </a:bgClr>
              </a:pattFill>
            </c:spPr>
          </c:dPt>
          <c:dPt>
            <c:idx val="5"/>
            <c:invertIfNegative val="0"/>
            <c:bubble3D val="0"/>
            <c:spPr>
              <a:pattFill prst="dkUpDiag">
                <a:fgClr>
                  <a:schemeClr val="accent6">
                    <a:lumMod val="75000"/>
                  </a:schemeClr>
                </a:fgClr>
                <a:bgClr>
                  <a:schemeClr val="bg1"/>
                </a:bgClr>
              </a:pattFill>
            </c:spPr>
          </c:dPt>
          <c:cat>
            <c:strRef>
              <c:f>'tabla-6347'!$A$8:$A$14</c:f>
              <c:strCache>
                <c:ptCount val="7"/>
                <c:pt idx="0">
                  <c:v> </c:v>
                </c:pt>
                <c:pt idx="1">
                  <c:v>Ambos sexos</c:v>
                </c:pt>
                <c:pt idx="2">
                  <c:v>    Analfabetos</c:v>
                </c:pt>
                <c:pt idx="3">
                  <c:v>    Estudios primarios incompletos</c:v>
                </c:pt>
                <c:pt idx="4">
                  <c:v>    Educación primaria</c:v>
                </c:pt>
                <c:pt idx="5">
                  <c:v>    Primera etapa de educación secundaria y similar</c:v>
                </c:pt>
                <c:pt idx="6">
                  <c:v>    Segunda etapa de educación secundaria, con orientación general</c:v>
                </c:pt>
              </c:strCache>
            </c:strRef>
          </c:cat>
          <c:val>
            <c:numRef>
              <c:f>'tabla-6347'!$B$8:$B$14</c:f>
              <c:numCache>
                <c:formatCode>General</c:formatCode>
                <c:ptCount val="7"/>
                <c:pt idx="0">
                  <c:v>0</c:v>
                </c:pt>
                <c:pt idx="2" formatCode="#,##0.0">
                  <c:v>733.1</c:v>
                </c:pt>
                <c:pt idx="3" formatCode="#,##0.0">
                  <c:v>2636</c:v>
                </c:pt>
                <c:pt idx="4" formatCode="#,##0.0">
                  <c:v>5743.3</c:v>
                </c:pt>
                <c:pt idx="5" formatCode="#,##0.0">
                  <c:v>11024.3</c:v>
                </c:pt>
                <c:pt idx="6" formatCode="#,##0.0">
                  <c:v>5110.3</c:v>
                </c:pt>
              </c:numCache>
            </c:numRef>
          </c:val>
        </c:ser>
        <c:dLbls>
          <c:showLegendKey val="0"/>
          <c:showVal val="0"/>
          <c:showCatName val="0"/>
          <c:showSerName val="0"/>
          <c:showPercent val="0"/>
          <c:showBubbleSize val="0"/>
        </c:dLbls>
        <c:gapWidth val="150"/>
        <c:axId val="86493056"/>
        <c:axId val="86494592"/>
      </c:barChart>
      <c:catAx>
        <c:axId val="86493056"/>
        <c:scaling>
          <c:orientation val="minMax"/>
        </c:scaling>
        <c:delete val="0"/>
        <c:axPos val="b"/>
        <c:majorTickMark val="none"/>
        <c:minorTickMark val="none"/>
        <c:tickLblPos val="nextTo"/>
        <c:crossAx val="86494592"/>
        <c:crosses val="autoZero"/>
        <c:auto val="1"/>
        <c:lblAlgn val="ctr"/>
        <c:lblOffset val="100"/>
        <c:noMultiLvlLbl val="0"/>
      </c:catAx>
      <c:valAx>
        <c:axId val="86494592"/>
        <c:scaling>
          <c:orientation val="minMax"/>
        </c:scaling>
        <c:delete val="0"/>
        <c:axPos val="l"/>
        <c:majorGridlines/>
        <c:title>
          <c:tx>
            <c:rich>
              <a:bodyPr/>
              <a:lstStyle/>
              <a:p>
                <a:pPr>
                  <a:defRPr/>
                </a:pPr>
                <a:r>
                  <a:rPr lang="en-US"/>
                  <a:t>Miles de personas</a:t>
                </a:r>
              </a:p>
            </c:rich>
          </c:tx>
          <c:layout/>
          <c:overlay val="0"/>
        </c:title>
        <c:numFmt formatCode="General" sourceLinked="1"/>
        <c:majorTickMark val="none"/>
        <c:minorTickMark val="none"/>
        <c:tickLblPos val="nextTo"/>
        <c:crossAx val="86493056"/>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s-ES_trad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Tasas de actividad y paro por nivel de formación alcanzada - DATOS EPA 20151T</a:t>
            </a:r>
          </a:p>
        </c:rich>
      </c:tx>
      <c:layout/>
      <c:overlay val="0"/>
    </c:title>
    <c:autoTitleDeleted val="0"/>
    <c:plotArea>
      <c:layout/>
      <c:barChart>
        <c:barDir val="col"/>
        <c:grouping val="clustered"/>
        <c:varyColors val="0"/>
        <c:ser>
          <c:idx val="0"/>
          <c:order val="0"/>
          <c:tx>
            <c:strRef>
              <c:f>'[tabla_6366.xlsx]tabla-6366'!$B$8</c:f>
              <c:strCache>
                <c:ptCount val="1"/>
                <c:pt idx="0">
                  <c:v>Tasa de actividad</c:v>
                </c:pt>
              </c:strCache>
            </c:strRef>
          </c:tx>
          <c:spPr>
            <a:pattFill prst="dkUpDiag">
              <a:fgClr>
                <a:srgbClr val="00B050"/>
              </a:fgClr>
              <a:bgClr>
                <a:schemeClr val="bg1"/>
              </a:bgClr>
            </a:pattFill>
          </c:spPr>
          <c:invertIfNegative val="0"/>
          <c:cat>
            <c:strRef>
              <c:f>'[tabla_6366.xlsx]tabla-6366'!$A$9:$A$15</c:f>
              <c:strCache>
                <c:ptCount val="7"/>
                <c:pt idx="0">
                  <c:v>    Analfabetos</c:v>
                </c:pt>
                <c:pt idx="1">
                  <c:v>    Estudios primarios incompletos</c:v>
                </c:pt>
                <c:pt idx="2">
                  <c:v>    Educación primaria</c:v>
                </c:pt>
                <c:pt idx="3">
                  <c:v>    Primera etapa de educación secundaria y similar</c:v>
                </c:pt>
                <c:pt idx="4">
                  <c:v>    Segunda etapa de educación secundaria, con orientación general</c:v>
                </c:pt>
                <c:pt idx="5">
                  <c:v>    Segunda etapa de educación secundaria con orientación profesional (incluye educación postsecundaria no superior)</c:v>
                </c:pt>
                <c:pt idx="6">
                  <c:v>    Educación superior</c:v>
                </c:pt>
              </c:strCache>
            </c:strRef>
          </c:cat>
          <c:val>
            <c:numRef>
              <c:f>'[tabla_6366.xlsx]tabla-6366'!$B$9:$B$15</c:f>
              <c:numCache>
                <c:formatCode>#,##0.00</c:formatCode>
                <c:ptCount val="7"/>
                <c:pt idx="0">
                  <c:v>11.84</c:v>
                </c:pt>
                <c:pt idx="1">
                  <c:v>12.52</c:v>
                </c:pt>
                <c:pt idx="2">
                  <c:v>27.91</c:v>
                </c:pt>
                <c:pt idx="3">
                  <c:v>62.78</c:v>
                </c:pt>
                <c:pt idx="4">
                  <c:v>62.84</c:v>
                </c:pt>
                <c:pt idx="5">
                  <c:v>79.55</c:v>
                </c:pt>
                <c:pt idx="6">
                  <c:v>81.37</c:v>
                </c:pt>
              </c:numCache>
            </c:numRef>
          </c:val>
        </c:ser>
        <c:ser>
          <c:idx val="1"/>
          <c:order val="1"/>
          <c:tx>
            <c:strRef>
              <c:f>'[tabla_6366.xlsx]tabla-6366'!$C$8</c:f>
              <c:strCache>
                <c:ptCount val="1"/>
                <c:pt idx="0">
                  <c:v>Tasa de paro</c:v>
                </c:pt>
              </c:strCache>
            </c:strRef>
          </c:tx>
          <c:spPr>
            <a:pattFill prst="dkUpDiag">
              <a:fgClr>
                <a:srgbClr val="C00000"/>
              </a:fgClr>
              <a:bgClr>
                <a:schemeClr val="bg1"/>
              </a:bgClr>
            </a:pattFill>
          </c:spPr>
          <c:invertIfNegative val="0"/>
          <c:cat>
            <c:strRef>
              <c:f>'[tabla_6366.xlsx]tabla-6366'!$A$9:$A$15</c:f>
              <c:strCache>
                <c:ptCount val="7"/>
                <c:pt idx="0">
                  <c:v>    Analfabetos</c:v>
                </c:pt>
                <c:pt idx="1">
                  <c:v>    Estudios primarios incompletos</c:v>
                </c:pt>
                <c:pt idx="2">
                  <c:v>    Educación primaria</c:v>
                </c:pt>
                <c:pt idx="3">
                  <c:v>    Primera etapa de educación secundaria y similar</c:v>
                </c:pt>
                <c:pt idx="4">
                  <c:v>    Segunda etapa de educación secundaria, con orientación general</c:v>
                </c:pt>
                <c:pt idx="5">
                  <c:v>    Segunda etapa de educación secundaria con orientación profesional (incluye educación postsecundaria no superior)</c:v>
                </c:pt>
                <c:pt idx="6">
                  <c:v>    Educación superior</c:v>
                </c:pt>
              </c:strCache>
            </c:strRef>
          </c:cat>
          <c:val>
            <c:numRef>
              <c:f>'[tabla_6366.xlsx]tabla-6366'!$C$9:$C$15</c:f>
              <c:numCache>
                <c:formatCode>#,##0.00</c:formatCode>
                <c:ptCount val="7"/>
                <c:pt idx="0">
                  <c:v>54.16</c:v>
                </c:pt>
                <c:pt idx="1">
                  <c:v>42.54</c:v>
                </c:pt>
                <c:pt idx="2">
                  <c:v>38.44</c:v>
                </c:pt>
                <c:pt idx="3">
                  <c:v>31.45</c:v>
                </c:pt>
                <c:pt idx="4">
                  <c:v>22.07</c:v>
                </c:pt>
                <c:pt idx="5">
                  <c:v>25.33</c:v>
                </c:pt>
                <c:pt idx="6">
                  <c:v>14.03</c:v>
                </c:pt>
              </c:numCache>
            </c:numRef>
          </c:val>
        </c:ser>
        <c:dLbls>
          <c:showLegendKey val="0"/>
          <c:showVal val="0"/>
          <c:showCatName val="0"/>
          <c:showSerName val="0"/>
          <c:showPercent val="0"/>
          <c:showBubbleSize val="0"/>
        </c:dLbls>
        <c:gapWidth val="95"/>
        <c:axId val="86604032"/>
        <c:axId val="86609920"/>
      </c:barChart>
      <c:catAx>
        <c:axId val="86604032"/>
        <c:scaling>
          <c:orientation val="minMax"/>
        </c:scaling>
        <c:delete val="0"/>
        <c:axPos val="b"/>
        <c:majorTickMark val="none"/>
        <c:minorTickMark val="none"/>
        <c:tickLblPos val="nextTo"/>
        <c:crossAx val="86609920"/>
        <c:crosses val="autoZero"/>
        <c:auto val="1"/>
        <c:lblAlgn val="ctr"/>
        <c:lblOffset val="100"/>
        <c:noMultiLvlLbl val="0"/>
      </c:catAx>
      <c:valAx>
        <c:axId val="86609920"/>
        <c:scaling>
          <c:orientation val="minMax"/>
        </c:scaling>
        <c:delete val="0"/>
        <c:axPos val="l"/>
        <c:majorGridlines/>
        <c:title>
          <c:tx>
            <c:rich>
              <a:bodyPr/>
              <a:lstStyle/>
              <a:p>
                <a:pPr>
                  <a:defRPr/>
                </a:pPr>
                <a:r>
                  <a:rPr lang="en-US"/>
                  <a:t>Tasa</a:t>
                </a:r>
              </a:p>
            </c:rich>
          </c:tx>
          <c:layout/>
          <c:overlay val="0"/>
        </c:title>
        <c:numFmt formatCode="#,##0.00" sourceLinked="1"/>
        <c:majorTickMark val="none"/>
        <c:minorTickMark val="none"/>
        <c:tickLblPos val="nextTo"/>
        <c:crossAx val="86604032"/>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s-ES_trad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ES" dirty="0"/>
              <a:t>Porcentaje de personas que cursa y que no cursa </a:t>
            </a:r>
            <a:r>
              <a:rPr lang="es-ES" dirty="0" smtClean="0"/>
              <a:t>estudios, </a:t>
            </a:r>
            <a:r>
              <a:rPr lang="es-ES" dirty="0"/>
              <a:t>por tramos de edad - DATOS</a:t>
            </a:r>
            <a:r>
              <a:rPr lang="es-ES" baseline="0" dirty="0"/>
              <a:t> EPA 2051T</a:t>
            </a:r>
            <a:endParaRPr lang="es-ES" dirty="0"/>
          </a:p>
        </c:rich>
      </c:tx>
      <c:layout/>
      <c:overlay val="0"/>
    </c:title>
    <c:autoTitleDeleted val="0"/>
    <c:plotArea>
      <c:layout/>
      <c:barChart>
        <c:barDir val="col"/>
        <c:grouping val="clustered"/>
        <c:varyColors val="0"/>
        <c:ser>
          <c:idx val="0"/>
          <c:order val="0"/>
          <c:tx>
            <c:strRef>
              <c:f>'[tabla_4040.xlsx]tabla-4040'!$B$7</c:f>
              <c:strCache>
                <c:ptCount val="1"/>
                <c:pt idx="0">
                  <c:v>No cursa estudios</c:v>
                </c:pt>
              </c:strCache>
            </c:strRef>
          </c:tx>
          <c:spPr>
            <a:pattFill prst="dkUpDiag">
              <a:fgClr>
                <a:srgbClr val="C00000"/>
              </a:fgClr>
              <a:bgClr>
                <a:schemeClr val="bg1"/>
              </a:bgClr>
            </a:pattFill>
          </c:spPr>
          <c:invertIfNegative val="0"/>
          <c:cat>
            <c:strRef>
              <c:f>'[tabla_4040.xlsx]tabla-4040'!$A$8:$A$16</c:f>
              <c:strCache>
                <c:ptCount val="9"/>
                <c:pt idx="0">
                  <c:v>    De 16 a 19 años</c:v>
                </c:pt>
                <c:pt idx="1">
                  <c:v>    De 20 a 24 años</c:v>
                </c:pt>
                <c:pt idx="2">
                  <c:v>    De 25 a 29 años</c:v>
                </c:pt>
                <c:pt idx="3">
                  <c:v>    De 30 a 34 años</c:v>
                </c:pt>
                <c:pt idx="4">
                  <c:v>    De 35 a 39 años</c:v>
                </c:pt>
                <c:pt idx="5">
                  <c:v>    De 40 a 44 años</c:v>
                </c:pt>
                <c:pt idx="6">
                  <c:v>    De 45 a 49 años</c:v>
                </c:pt>
                <c:pt idx="7">
                  <c:v>    De 50 a 54 años</c:v>
                </c:pt>
                <c:pt idx="8">
                  <c:v>    De 55 y más años</c:v>
                </c:pt>
              </c:strCache>
            </c:strRef>
          </c:cat>
          <c:val>
            <c:numRef>
              <c:f>'[tabla_4040.xlsx]tabla-4040'!$B$8:$B$16</c:f>
              <c:numCache>
                <c:formatCode>#,##0.0</c:formatCode>
                <c:ptCount val="9"/>
                <c:pt idx="0">
                  <c:v>11.1</c:v>
                </c:pt>
                <c:pt idx="1">
                  <c:v>43.1</c:v>
                </c:pt>
                <c:pt idx="2">
                  <c:v>73.900000000000006</c:v>
                </c:pt>
                <c:pt idx="3">
                  <c:v>86.1</c:v>
                </c:pt>
                <c:pt idx="4">
                  <c:v>88.5</c:v>
                </c:pt>
                <c:pt idx="5">
                  <c:v>90.1</c:v>
                </c:pt>
                <c:pt idx="6">
                  <c:v>91.6</c:v>
                </c:pt>
                <c:pt idx="7">
                  <c:v>93.1</c:v>
                </c:pt>
                <c:pt idx="8">
                  <c:v>97.1</c:v>
                </c:pt>
              </c:numCache>
            </c:numRef>
          </c:val>
        </c:ser>
        <c:ser>
          <c:idx val="1"/>
          <c:order val="1"/>
          <c:tx>
            <c:strRef>
              <c:f>'[tabla_4040.xlsx]tabla-4040'!$C$7</c:f>
              <c:strCache>
                <c:ptCount val="1"/>
                <c:pt idx="0">
                  <c:v>Cursa estudios</c:v>
                </c:pt>
              </c:strCache>
            </c:strRef>
          </c:tx>
          <c:spPr>
            <a:pattFill prst="dkUpDiag">
              <a:fgClr>
                <a:srgbClr val="00B050"/>
              </a:fgClr>
              <a:bgClr>
                <a:schemeClr val="bg1"/>
              </a:bgClr>
            </a:pattFill>
          </c:spPr>
          <c:invertIfNegative val="0"/>
          <c:cat>
            <c:strRef>
              <c:f>'[tabla_4040.xlsx]tabla-4040'!$A$8:$A$16</c:f>
              <c:strCache>
                <c:ptCount val="9"/>
                <c:pt idx="0">
                  <c:v>    De 16 a 19 años</c:v>
                </c:pt>
                <c:pt idx="1">
                  <c:v>    De 20 a 24 años</c:v>
                </c:pt>
                <c:pt idx="2">
                  <c:v>    De 25 a 29 años</c:v>
                </c:pt>
                <c:pt idx="3">
                  <c:v>    De 30 a 34 años</c:v>
                </c:pt>
                <c:pt idx="4">
                  <c:v>    De 35 a 39 años</c:v>
                </c:pt>
                <c:pt idx="5">
                  <c:v>    De 40 a 44 años</c:v>
                </c:pt>
                <c:pt idx="6">
                  <c:v>    De 45 a 49 años</c:v>
                </c:pt>
                <c:pt idx="7">
                  <c:v>    De 50 a 54 años</c:v>
                </c:pt>
                <c:pt idx="8">
                  <c:v>    De 55 y más años</c:v>
                </c:pt>
              </c:strCache>
            </c:strRef>
          </c:cat>
          <c:val>
            <c:numRef>
              <c:f>'[tabla_4040.xlsx]tabla-4040'!$C$8:$C$16</c:f>
              <c:numCache>
                <c:formatCode>#,##0.0</c:formatCode>
                <c:ptCount val="9"/>
                <c:pt idx="0">
                  <c:v>88.9</c:v>
                </c:pt>
                <c:pt idx="1">
                  <c:v>56.9</c:v>
                </c:pt>
                <c:pt idx="2">
                  <c:v>26.1</c:v>
                </c:pt>
                <c:pt idx="3">
                  <c:v>13.9</c:v>
                </c:pt>
                <c:pt idx="4">
                  <c:v>11.5</c:v>
                </c:pt>
                <c:pt idx="5">
                  <c:v>9.9</c:v>
                </c:pt>
                <c:pt idx="6">
                  <c:v>8.4</c:v>
                </c:pt>
                <c:pt idx="7">
                  <c:v>6.9</c:v>
                </c:pt>
                <c:pt idx="8">
                  <c:v>2.9</c:v>
                </c:pt>
              </c:numCache>
            </c:numRef>
          </c:val>
        </c:ser>
        <c:dLbls>
          <c:showLegendKey val="0"/>
          <c:showVal val="0"/>
          <c:showCatName val="0"/>
          <c:showSerName val="0"/>
          <c:showPercent val="0"/>
          <c:showBubbleSize val="0"/>
        </c:dLbls>
        <c:gapWidth val="150"/>
        <c:axId val="87902848"/>
        <c:axId val="87904640"/>
      </c:barChart>
      <c:catAx>
        <c:axId val="87902848"/>
        <c:scaling>
          <c:orientation val="minMax"/>
        </c:scaling>
        <c:delete val="0"/>
        <c:axPos val="b"/>
        <c:majorTickMark val="none"/>
        <c:minorTickMark val="none"/>
        <c:tickLblPos val="nextTo"/>
        <c:crossAx val="87904640"/>
        <c:crosses val="autoZero"/>
        <c:auto val="1"/>
        <c:lblAlgn val="ctr"/>
        <c:lblOffset val="100"/>
        <c:noMultiLvlLbl val="0"/>
      </c:catAx>
      <c:valAx>
        <c:axId val="87904640"/>
        <c:scaling>
          <c:orientation val="minMax"/>
          <c:max val="100"/>
        </c:scaling>
        <c:delete val="0"/>
        <c:axPos val="l"/>
        <c:majorGridlines/>
        <c:title>
          <c:tx>
            <c:rich>
              <a:bodyPr/>
              <a:lstStyle/>
              <a:p>
                <a:pPr>
                  <a:defRPr/>
                </a:pPr>
                <a:r>
                  <a:rPr lang="en-US"/>
                  <a:t>Porcentaje</a:t>
                </a:r>
              </a:p>
            </c:rich>
          </c:tx>
          <c:layout/>
          <c:overlay val="0"/>
        </c:title>
        <c:numFmt formatCode="#,##0.0" sourceLinked="1"/>
        <c:majorTickMark val="none"/>
        <c:minorTickMark val="none"/>
        <c:tickLblPos val="nextTo"/>
        <c:crossAx val="87902848"/>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s-ES_trad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ES"/>
              <a:t>Porcentaje</a:t>
            </a:r>
            <a:r>
              <a:rPr lang="es-ES" baseline="0"/>
              <a:t> de población, por tramos de edad, que cursa estudios - DATOS EPA 20151T</a:t>
            </a:r>
            <a:endParaRPr lang="es-ES"/>
          </a:p>
        </c:rich>
      </c:tx>
      <c:layout/>
      <c:overlay val="0"/>
    </c:title>
    <c:autoTitleDeleted val="0"/>
    <c:plotArea>
      <c:layout/>
      <c:barChart>
        <c:barDir val="col"/>
        <c:grouping val="stacked"/>
        <c:varyColors val="0"/>
        <c:ser>
          <c:idx val="0"/>
          <c:order val="0"/>
          <c:tx>
            <c:strRef>
              <c:f>'[tabla_4040 (1).xlsx]tabla-4040'!$B$7</c:f>
              <c:strCache>
                <c:ptCount val="1"/>
                <c:pt idx="0">
                  <c:v>Cursa estudios: Sólo reglados</c:v>
                </c:pt>
              </c:strCache>
            </c:strRef>
          </c:tx>
          <c:spPr>
            <a:pattFill prst="dkUpDiag">
              <a:fgClr>
                <a:srgbClr val="00B050"/>
              </a:fgClr>
              <a:bgClr>
                <a:schemeClr val="bg1"/>
              </a:bgClr>
            </a:pattFill>
          </c:spPr>
          <c:invertIfNegative val="0"/>
          <c:cat>
            <c:strRef>
              <c:f>'[tabla_4040 (1).xlsx]tabla-4040'!$A$8:$A$16</c:f>
              <c:strCache>
                <c:ptCount val="9"/>
                <c:pt idx="0">
                  <c:v>    De 16 a 19 años</c:v>
                </c:pt>
                <c:pt idx="1">
                  <c:v>    De 20 a 24 años</c:v>
                </c:pt>
                <c:pt idx="2">
                  <c:v>    De 25 a 29 años</c:v>
                </c:pt>
                <c:pt idx="3">
                  <c:v>    De 30 a 34 años</c:v>
                </c:pt>
                <c:pt idx="4">
                  <c:v>    De 35 a 39 años</c:v>
                </c:pt>
                <c:pt idx="5">
                  <c:v>    De 40 a 44 años</c:v>
                </c:pt>
                <c:pt idx="6">
                  <c:v>    De 45 a 49 años</c:v>
                </c:pt>
                <c:pt idx="7">
                  <c:v>    De 50 a 54 años</c:v>
                </c:pt>
                <c:pt idx="8">
                  <c:v>    De 55 y más años</c:v>
                </c:pt>
              </c:strCache>
            </c:strRef>
          </c:cat>
          <c:val>
            <c:numRef>
              <c:f>'[tabla_4040 (1).xlsx]tabla-4040'!$B$8:$B$16</c:f>
              <c:numCache>
                <c:formatCode>#,##0.0</c:formatCode>
                <c:ptCount val="9"/>
                <c:pt idx="0">
                  <c:v>78.2</c:v>
                </c:pt>
                <c:pt idx="1">
                  <c:v>46.2</c:v>
                </c:pt>
                <c:pt idx="2">
                  <c:v>15.3</c:v>
                </c:pt>
                <c:pt idx="3">
                  <c:v>6</c:v>
                </c:pt>
                <c:pt idx="4">
                  <c:v>3.8</c:v>
                </c:pt>
                <c:pt idx="5">
                  <c:v>2.8</c:v>
                </c:pt>
                <c:pt idx="6">
                  <c:v>2</c:v>
                </c:pt>
                <c:pt idx="7">
                  <c:v>1.4</c:v>
                </c:pt>
                <c:pt idx="8">
                  <c:v>0.4</c:v>
                </c:pt>
              </c:numCache>
            </c:numRef>
          </c:val>
        </c:ser>
        <c:ser>
          <c:idx val="1"/>
          <c:order val="1"/>
          <c:tx>
            <c:strRef>
              <c:f>'[tabla_4040 (1).xlsx]tabla-4040'!$C$7</c:f>
              <c:strCache>
                <c:ptCount val="1"/>
                <c:pt idx="0">
                  <c:v>Cursa estudios: Sólo no reglados</c:v>
                </c:pt>
              </c:strCache>
            </c:strRef>
          </c:tx>
          <c:spPr>
            <a:pattFill prst="pct90">
              <a:fgClr>
                <a:schemeClr val="accent6">
                  <a:lumMod val="75000"/>
                </a:schemeClr>
              </a:fgClr>
              <a:bgClr>
                <a:schemeClr val="bg1"/>
              </a:bgClr>
            </a:pattFill>
          </c:spPr>
          <c:invertIfNegative val="0"/>
          <c:cat>
            <c:strRef>
              <c:f>'[tabla_4040 (1).xlsx]tabla-4040'!$A$8:$A$16</c:f>
              <c:strCache>
                <c:ptCount val="9"/>
                <c:pt idx="0">
                  <c:v>    De 16 a 19 años</c:v>
                </c:pt>
                <c:pt idx="1">
                  <c:v>    De 20 a 24 años</c:v>
                </c:pt>
                <c:pt idx="2">
                  <c:v>    De 25 a 29 años</c:v>
                </c:pt>
                <c:pt idx="3">
                  <c:v>    De 30 a 34 años</c:v>
                </c:pt>
                <c:pt idx="4">
                  <c:v>    De 35 a 39 años</c:v>
                </c:pt>
                <c:pt idx="5">
                  <c:v>    De 40 a 44 años</c:v>
                </c:pt>
                <c:pt idx="6">
                  <c:v>    De 45 a 49 años</c:v>
                </c:pt>
                <c:pt idx="7">
                  <c:v>    De 50 a 54 años</c:v>
                </c:pt>
                <c:pt idx="8">
                  <c:v>    De 55 y más años</c:v>
                </c:pt>
              </c:strCache>
            </c:strRef>
          </c:cat>
          <c:val>
            <c:numRef>
              <c:f>'[tabla_4040 (1).xlsx]tabla-4040'!$C$8:$C$16</c:f>
              <c:numCache>
                <c:formatCode>#,##0.0</c:formatCode>
                <c:ptCount val="9"/>
                <c:pt idx="0">
                  <c:v>2.9</c:v>
                </c:pt>
                <c:pt idx="1">
                  <c:v>6.8</c:v>
                </c:pt>
                <c:pt idx="2">
                  <c:v>9.5</c:v>
                </c:pt>
                <c:pt idx="3">
                  <c:v>7.6</c:v>
                </c:pt>
                <c:pt idx="4">
                  <c:v>7.4</c:v>
                </c:pt>
                <c:pt idx="5">
                  <c:v>6.9</c:v>
                </c:pt>
                <c:pt idx="6">
                  <c:v>6.2</c:v>
                </c:pt>
                <c:pt idx="7">
                  <c:v>5.4</c:v>
                </c:pt>
                <c:pt idx="8">
                  <c:v>2.5</c:v>
                </c:pt>
              </c:numCache>
            </c:numRef>
          </c:val>
        </c:ser>
        <c:ser>
          <c:idx val="2"/>
          <c:order val="2"/>
          <c:tx>
            <c:strRef>
              <c:f>'[tabla_4040 (1).xlsx]tabla-4040'!$D$7</c:f>
              <c:strCache>
                <c:ptCount val="1"/>
                <c:pt idx="0">
                  <c:v>Cursa estudios: Ambos, reglados y no reglados </c:v>
                </c:pt>
              </c:strCache>
            </c:strRef>
          </c:tx>
          <c:spPr>
            <a:pattFill prst="dkUpDiag">
              <a:fgClr>
                <a:schemeClr val="accent6">
                  <a:lumMod val="75000"/>
                </a:schemeClr>
              </a:fgClr>
              <a:bgClr>
                <a:schemeClr val="bg1"/>
              </a:bgClr>
            </a:pattFill>
          </c:spPr>
          <c:invertIfNegative val="0"/>
          <c:cat>
            <c:strRef>
              <c:f>'[tabla_4040 (1).xlsx]tabla-4040'!$A$8:$A$16</c:f>
              <c:strCache>
                <c:ptCount val="9"/>
                <c:pt idx="0">
                  <c:v>    De 16 a 19 años</c:v>
                </c:pt>
                <c:pt idx="1">
                  <c:v>    De 20 a 24 años</c:v>
                </c:pt>
                <c:pt idx="2">
                  <c:v>    De 25 a 29 años</c:v>
                </c:pt>
                <c:pt idx="3">
                  <c:v>    De 30 a 34 años</c:v>
                </c:pt>
                <c:pt idx="4">
                  <c:v>    De 35 a 39 años</c:v>
                </c:pt>
                <c:pt idx="5">
                  <c:v>    De 40 a 44 años</c:v>
                </c:pt>
                <c:pt idx="6">
                  <c:v>    De 45 a 49 años</c:v>
                </c:pt>
                <c:pt idx="7">
                  <c:v>    De 50 a 54 años</c:v>
                </c:pt>
                <c:pt idx="8">
                  <c:v>    De 55 y más años</c:v>
                </c:pt>
              </c:strCache>
            </c:strRef>
          </c:cat>
          <c:val>
            <c:numRef>
              <c:f>'[tabla_4040 (1).xlsx]tabla-4040'!$D$8:$D$16</c:f>
              <c:numCache>
                <c:formatCode>#,##0.0</c:formatCode>
                <c:ptCount val="9"/>
                <c:pt idx="0">
                  <c:v>7.8</c:v>
                </c:pt>
                <c:pt idx="1">
                  <c:v>4</c:v>
                </c:pt>
                <c:pt idx="2">
                  <c:v>1.3</c:v>
                </c:pt>
                <c:pt idx="3">
                  <c:v>0.4</c:v>
                </c:pt>
                <c:pt idx="4">
                  <c:v>0.3</c:v>
                </c:pt>
                <c:pt idx="5">
                  <c:v>0.2</c:v>
                </c:pt>
                <c:pt idx="6">
                  <c:v>0.1</c:v>
                </c:pt>
                <c:pt idx="7">
                  <c:v>0.1</c:v>
                </c:pt>
                <c:pt idx="8">
                  <c:v>0</c:v>
                </c:pt>
              </c:numCache>
            </c:numRef>
          </c:val>
        </c:ser>
        <c:dLbls>
          <c:showLegendKey val="0"/>
          <c:showVal val="0"/>
          <c:showCatName val="0"/>
          <c:showSerName val="0"/>
          <c:showPercent val="0"/>
          <c:showBubbleSize val="0"/>
        </c:dLbls>
        <c:gapWidth val="150"/>
        <c:overlap val="100"/>
        <c:axId val="87949312"/>
        <c:axId val="87950848"/>
      </c:barChart>
      <c:catAx>
        <c:axId val="87949312"/>
        <c:scaling>
          <c:orientation val="minMax"/>
        </c:scaling>
        <c:delete val="0"/>
        <c:axPos val="b"/>
        <c:majorTickMark val="none"/>
        <c:minorTickMark val="none"/>
        <c:tickLblPos val="nextTo"/>
        <c:crossAx val="87950848"/>
        <c:crosses val="autoZero"/>
        <c:auto val="1"/>
        <c:lblAlgn val="ctr"/>
        <c:lblOffset val="100"/>
        <c:noMultiLvlLbl val="0"/>
      </c:catAx>
      <c:valAx>
        <c:axId val="87950848"/>
        <c:scaling>
          <c:orientation val="minMax"/>
        </c:scaling>
        <c:delete val="0"/>
        <c:axPos val="l"/>
        <c:majorGridlines/>
        <c:title>
          <c:tx>
            <c:rich>
              <a:bodyPr/>
              <a:lstStyle/>
              <a:p>
                <a:pPr>
                  <a:defRPr/>
                </a:pPr>
                <a:r>
                  <a:rPr lang="en-US"/>
                  <a:t>Porcentaje</a:t>
                </a:r>
              </a:p>
            </c:rich>
          </c:tx>
          <c:layout/>
          <c:overlay val="0"/>
        </c:title>
        <c:numFmt formatCode="#,##0.0" sourceLinked="1"/>
        <c:majorTickMark val="none"/>
        <c:minorTickMark val="none"/>
        <c:tickLblPos val="nextTo"/>
        <c:crossAx val="87949312"/>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s-ES_trad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ES"/>
              <a:t>Evolución de la tasa de paro 2011-2015 - DATOS EPA20151T</a:t>
            </a:r>
          </a:p>
        </c:rich>
      </c:tx>
      <c:layout/>
      <c:overlay val="0"/>
    </c:title>
    <c:autoTitleDeleted val="0"/>
    <c:plotArea>
      <c:layout/>
      <c:lineChart>
        <c:grouping val="standard"/>
        <c:varyColors val="0"/>
        <c:ser>
          <c:idx val="0"/>
          <c:order val="0"/>
          <c:tx>
            <c:strRef>
              <c:f>'[tabla_4086 (3).xlsx]tabla-4086'!$C$13</c:f>
              <c:strCache>
                <c:ptCount val="1"/>
                <c:pt idx="0">
                  <c:v>Ambos sexos</c:v>
                </c:pt>
              </c:strCache>
            </c:strRef>
          </c:tx>
          <c:cat>
            <c:strRef>
              <c:f>'[tabla_4086 (3).xlsx]tabla-4086'!$B$14:$B$18</c:f>
              <c:strCache>
                <c:ptCount val="5"/>
                <c:pt idx="0">
                  <c:v>2011T1</c:v>
                </c:pt>
                <c:pt idx="1">
                  <c:v>2012T1</c:v>
                </c:pt>
                <c:pt idx="2">
                  <c:v>2013T1</c:v>
                </c:pt>
                <c:pt idx="3">
                  <c:v>2014T1</c:v>
                </c:pt>
                <c:pt idx="4">
                  <c:v>2015T1</c:v>
                </c:pt>
              </c:strCache>
            </c:strRef>
          </c:cat>
          <c:val>
            <c:numRef>
              <c:f>'[tabla_4086 (3).xlsx]tabla-4086'!$C$14:$C$18</c:f>
              <c:numCache>
                <c:formatCode>#,##0.00</c:formatCode>
                <c:ptCount val="5"/>
                <c:pt idx="0">
                  <c:v>21.08</c:v>
                </c:pt>
                <c:pt idx="1">
                  <c:v>24.19</c:v>
                </c:pt>
                <c:pt idx="2">
                  <c:v>26.94</c:v>
                </c:pt>
                <c:pt idx="3">
                  <c:v>25.93</c:v>
                </c:pt>
                <c:pt idx="4">
                  <c:v>23.78</c:v>
                </c:pt>
              </c:numCache>
            </c:numRef>
          </c:val>
          <c:smooth val="0"/>
        </c:ser>
        <c:ser>
          <c:idx val="1"/>
          <c:order val="1"/>
          <c:tx>
            <c:strRef>
              <c:f>'[tabla_4086 (3).xlsx]tabla-4086'!$D$13</c:f>
              <c:strCache>
                <c:ptCount val="1"/>
                <c:pt idx="0">
                  <c:v>hombres</c:v>
                </c:pt>
              </c:strCache>
            </c:strRef>
          </c:tx>
          <c:cat>
            <c:strRef>
              <c:f>'[tabla_4086 (3).xlsx]tabla-4086'!$B$14:$B$18</c:f>
              <c:strCache>
                <c:ptCount val="5"/>
                <c:pt idx="0">
                  <c:v>2011T1</c:v>
                </c:pt>
                <c:pt idx="1">
                  <c:v>2012T1</c:v>
                </c:pt>
                <c:pt idx="2">
                  <c:v>2013T1</c:v>
                </c:pt>
                <c:pt idx="3">
                  <c:v>2014T1</c:v>
                </c:pt>
                <c:pt idx="4">
                  <c:v>2015T1</c:v>
                </c:pt>
              </c:strCache>
            </c:strRef>
          </c:cat>
          <c:val>
            <c:numRef>
              <c:f>'[tabla_4086 (3).xlsx]tabla-4086'!$D$14:$D$18</c:f>
              <c:numCache>
                <c:formatCode>#,##0.00</c:formatCode>
                <c:ptCount val="5"/>
                <c:pt idx="0">
                  <c:v>20.6</c:v>
                </c:pt>
                <c:pt idx="1">
                  <c:v>23.96</c:v>
                </c:pt>
                <c:pt idx="2">
                  <c:v>26.66</c:v>
                </c:pt>
                <c:pt idx="3">
                  <c:v>25.37</c:v>
                </c:pt>
                <c:pt idx="4">
                  <c:v>22.74</c:v>
                </c:pt>
              </c:numCache>
            </c:numRef>
          </c:val>
          <c:smooth val="0"/>
        </c:ser>
        <c:ser>
          <c:idx val="2"/>
          <c:order val="2"/>
          <c:tx>
            <c:strRef>
              <c:f>'[tabla_4086 (3).xlsx]tabla-4086'!$E$13</c:f>
              <c:strCache>
                <c:ptCount val="1"/>
                <c:pt idx="0">
                  <c:v>mujeres</c:v>
                </c:pt>
              </c:strCache>
            </c:strRef>
          </c:tx>
          <c:cat>
            <c:strRef>
              <c:f>'[tabla_4086 (3).xlsx]tabla-4086'!$B$14:$B$18</c:f>
              <c:strCache>
                <c:ptCount val="5"/>
                <c:pt idx="0">
                  <c:v>2011T1</c:v>
                </c:pt>
                <c:pt idx="1">
                  <c:v>2012T1</c:v>
                </c:pt>
                <c:pt idx="2">
                  <c:v>2013T1</c:v>
                </c:pt>
                <c:pt idx="3">
                  <c:v>2014T1</c:v>
                </c:pt>
                <c:pt idx="4">
                  <c:v>2015T1</c:v>
                </c:pt>
              </c:strCache>
            </c:strRef>
          </c:cat>
          <c:val>
            <c:numRef>
              <c:f>'[tabla_4086 (3).xlsx]tabla-4086'!$E$14:$E$18</c:f>
              <c:numCache>
                <c:formatCode>#,##0.00</c:formatCode>
                <c:ptCount val="5"/>
                <c:pt idx="0">
                  <c:v>21.66</c:v>
                </c:pt>
                <c:pt idx="1">
                  <c:v>24.46</c:v>
                </c:pt>
                <c:pt idx="2">
                  <c:v>27.26</c:v>
                </c:pt>
                <c:pt idx="3">
                  <c:v>26.57</c:v>
                </c:pt>
                <c:pt idx="4">
                  <c:v>24.98</c:v>
                </c:pt>
              </c:numCache>
            </c:numRef>
          </c:val>
          <c:smooth val="0"/>
        </c:ser>
        <c:dLbls>
          <c:showLegendKey val="0"/>
          <c:showVal val="0"/>
          <c:showCatName val="0"/>
          <c:showSerName val="0"/>
          <c:showPercent val="0"/>
          <c:showBubbleSize val="0"/>
        </c:dLbls>
        <c:marker val="1"/>
        <c:smooth val="0"/>
        <c:axId val="87983232"/>
        <c:axId val="87984768"/>
      </c:lineChart>
      <c:catAx>
        <c:axId val="87983232"/>
        <c:scaling>
          <c:orientation val="minMax"/>
        </c:scaling>
        <c:delete val="0"/>
        <c:axPos val="b"/>
        <c:majorTickMark val="none"/>
        <c:minorTickMark val="none"/>
        <c:tickLblPos val="nextTo"/>
        <c:crossAx val="87984768"/>
        <c:crosses val="autoZero"/>
        <c:auto val="1"/>
        <c:lblAlgn val="ctr"/>
        <c:lblOffset val="100"/>
        <c:noMultiLvlLbl val="0"/>
      </c:catAx>
      <c:valAx>
        <c:axId val="87984768"/>
        <c:scaling>
          <c:orientation val="minMax"/>
          <c:min val="20"/>
        </c:scaling>
        <c:delete val="0"/>
        <c:axPos val="l"/>
        <c:majorGridlines/>
        <c:title>
          <c:tx>
            <c:rich>
              <a:bodyPr/>
              <a:lstStyle/>
              <a:p>
                <a:pPr>
                  <a:defRPr/>
                </a:pPr>
                <a:r>
                  <a:rPr lang="en-US"/>
                  <a:t>Tasa</a:t>
                </a:r>
              </a:p>
            </c:rich>
          </c:tx>
          <c:layout/>
          <c:overlay val="0"/>
        </c:title>
        <c:numFmt formatCode="#,##0.00" sourceLinked="1"/>
        <c:majorTickMark val="none"/>
        <c:minorTickMark val="none"/>
        <c:tickLblPos val="nextTo"/>
        <c:crossAx val="87983232"/>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diagrams/_rels/data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image" Target="../media/image30.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1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13.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15.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17.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19.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3.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6.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7.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8.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image" Target="../media/image30.png"/></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7.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9.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825856-3A81-4AB8-8BEC-89136791A688}" type="doc">
      <dgm:prSet loTypeId="urn:microsoft.com/office/officeart/2005/8/layout/radial3" loCatId="cycle" qsTypeId="urn:microsoft.com/office/officeart/2005/8/quickstyle/3d2" qsCatId="3D" csTypeId="urn:microsoft.com/office/officeart/2005/8/colors/colorful1" csCatId="colorful" phldr="1"/>
      <dgm:spPr/>
      <dgm:t>
        <a:bodyPr/>
        <a:lstStyle/>
        <a:p>
          <a:endParaRPr lang="es-ES"/>
        </a:p>
      </dgm:t>
    </dgm:pt>
    <dgm:pt modelId="{131510BC-7FA6-4C98-8745-1EC04680AEE4}">
      <dgm:prSet phldrT="[Texto]"/>
      <dgm:spPr/>
      <dgm:t>
        <a:bodyPr/>
        <a:lstStyle/>
        <a:p>
          <a:r>
            <a:rPr lang="es-ES" dirty="0" smtClean="0"/>
            <a:t>7,46</a:t>
          </a:r>
          <a:endParaRPr lang="es-ES" dirty="0"/>
        </a:p>
      </dgm:t>
    </dgm:pt>
    <dgm:pt modelId="{9F73E110-C94C-4605-9D16-4F649E3D3ED0}" type="parTrans" cxnId="{A0E77CFA-CC31-46BD-8118-6CC052413305}">
      <dgm:prSet/>
      <dgm:spPr/>
      <dgm:t>
        <a:bodyPr/>
        <a:lstStyle/>
        <a:p>
          <a:endParaRPr lang="es-ES"/>
        </a:p>
      </dgm:t>
    </dgm:pt>
    <dgm:pt modelId="{650E6EEE-0B9D-4F59-924E-E4DF85E2024B}" type="sibTrans" cxnId="{A0E77CFA-CC31-46BD-8118-6CC052413305}">
      <dgm:prSet/>
      <dgm:spPr/>
      <dgm:t>
        <a:bodyPr/>
        <a:lstStyle/>
        <a:p>
          <a:endParaRPr lang="es-ES"/>
        </a:p>
      </dgm:t>
    </dgm:pt>
    <dgm:pt modelId="{93280DD3-6D53-4909-9E57-9F05BE0DA320}">
      <dgm:prSet phldrT="[Texto]"/>
      <dgm:spPr/>
      <dgm:t>
        <a:bodyPr/>
        <a:lstStyle/>
        <a:p>
          <a:endParaRPr lang="es-ES" dirty="0"/>
        </a:p>
      </dgm:t>
    </dgm:pt>
    <dgm:pt modelId="{43980F26-51AC-4C54-8F4F-9CF707F62E91}" type="parTrans" cxnId="{57720376-1D55-43C2-A1AF-A60AF96E49C3}">
      <dgm:prSet/>
      <dgm:spPr/>
      <dgm:t>
        <a:bodyPr/>
        <a:lstStyle/>
        <a:p>
          <a:endParaRPr lang="es-ES"/>
        </a:p>
      </dgm:t>
    </dgm:pt>
    <dgm:pt modelId="{EEAEA00F-086F-42EF-9FB7-F0510345A1DF}" type="sibTrans" cxnId="{57720376-1D55-43C2-A1AF-A60AF96E49C3}">
      <dgm:prSet/>
      <dgm:spPr/>
      <dgm:t>
        <a:bodyPr/>
        <a:lstStyle/>
        <a:p>
          <a:endParaRPr lang="es-ES"/>
        </a:p>
      </dgm:t>
    </dgm:pt>
    <dgm:pt modelId="{8B6A8A64-CCDB-41BB-990E-772BCB4FDF20}">
      <dgm:prSet phldrT="[Texto]"/>
      <dgm:spPr/>
      <dgm:t>
        <a:bodyPr/>
        <a:lstStyle/>
        <a:p>
          <a:endParaRPr lang="es-ES"/>
        </a:p>
      </dgm:t>
    </dgm:pt>
    <dgm:pt modelId="{C1DA5E28-D922-4751-9A37-6259415B5B32}" type="parTrans" cxnId="{FC6752DA-FE76-4D35-AE13-009449971BCF}">
      <dgm:prSet/>
      <dgm:spPr/>
      <dgm:t>
        <a:bodyPr/>
        <a:lstStyle/>
        <a:p>
          <a:endParaRPr lang="es-ES"/>
        </a:p>
      </dgm:t>
    </dgm:pt>
    <dgm:pt modelId="{E51D531C-DD03-4C24-A4AC-496FECBA7318}" type="sibTrans" cxnId="{FC6752DA-FE76-4D35-AE13-009449971BCF}">
      <dgm:prSet/>
      <dgm:spPr/>
      <dgm:t>
        <a:bodyPr/>
        <a:lstStyle/>
        <a:p>
          <a:endParaRPr lang="es-ES"/>
        </a:p>
      </dgm:t>
    </dgm:pt>
    <dgm:pt modelId="{C122521D-671D-40B3-8D26-2EB2C603A7A8}" type="pres">
      <dgm:prSet presAssocID="{40825856-3A81-4AB8-8BEC-89136791A688}" presName="composite" presStyleCnt="0">
        <dgm:presLayoutVars>
          <dgm:chMax val="1"/>
          <dgm:dir/>
          <dgm:resizeHandles val="exact"/>
        </dgm:presLayoutVars>
      </dgm:prSet>
      <dgm:spPr/>
      <dgm:t>
        <a:bodyPr/>
        <a:lstStyle/>
        <a:p>
          <a:endParaRPr lang="es-ES"/>
        </a:p>
      </dgm:t>
    </dgm:pt>
    <dgm:pt modelId="{6D5E8741-7921-4D23-BFFF-368828188761}" type="pres">
      <dgm:prSet presAssocID="{40825856-3A81-4AB8-8BEC-89136791A688}" presName="radial" presStyleCnt="0">
        <dgm:presLayoutVars>
          <dgm:animLvl val="ctr"/>
        </dgm:presLayoutVars>
      </dgm:prSet>
      <dgm:spPr/>
    </dgm:pt>
    <dgm:pt modelId="{A42E6A75-424B-4345-BB85-4442C6811925}" type="pres">
      <dgm:prSet presAssocID="{131510BC-7FA6-4C98-8745-1EC04680AEE4}" presName="centerShape" presStyleLbl="vennNode1" presStyleIdx="0" presStyleCnt="1" custLinFactNeighborY="1070"/>
      <dgm:spPr/>
      <dgm:t>
        <a:bodyPr/>
        <a:lstStyle/>
        <a:p>
          <a:endParaRPr lang="es-ES"/>
        </a:p>
      </dgm:t>
    </dgm:pt>
  </dgm:ptLst>
  <dgm:cxnLst>
    <dgm:cxn modelId="{844FA732-A412-4F1E-BB97-B0B850B25093}" type="presOf" srcId="{40825856-3A81-4AB8-8BEC-89136791A688}" destId="{C122521D-671D-40B3-8D26-2EB2C603A7A8}" srcOrd="0" destOrd="0" presId="urn:microsoft.com/office/officeart/2005/8/layout/radial3"/>
    <dgm:cxn modelId="{1C007F98-70BC-43BF-8BBD-8AE473E892B4}" type="presOf" srcId="{131510BC-7FA6-4C98-8745-1EC04680AEE4}" destId="{A42E6A75-424B-4345-BB85-4442C6811925}" srcOrd="0" destOrd="0" presId="urn:microsoft.com/office/officeart/2005/8/layout/radial3"/>
    <dgm:cxn modelId="{FC6752DA-FE76-4D35-AE13-009449971BCF}" srcId="{40825856-3A81-4AB8-8BEC-89136791A688}" destId="{8B6A8A64-CCDB-41BB-990E-772BCB4FDF20}" srcOrd="1" destOrd="0" parTransId="{C1DA5E28-D922-4751-9A37-6259415B5B32}" sibTransId="{E51D531C-DD03-4C24-A4AC-496FECBA7318}"/>
    <dgm:cxn modelId="{A0E77CFA-CC31-46BD-8118-6CC052413305}" srcId="{40825856-3A81-4AB8-8BEC-89136791A688}" destId="{131510BC-7FA6-4C98-8745-1EC04680AEE4}" srcOrd="0" destOrd="0" parTransId="{9F73E110-C94C-4605-9D16-4F649E3D3ED0}" sibTransId="{650E6EEE-0B9D-4F59-924E-E4DF85E2024B}"/>
    <dgm:cxn modelId="{57720376-1D55-43C2-A1AF-A60AF96E49C3}" srcId="{40825856-3A81-4AB8-8BEC-89136791A688}" destId="{93280DD3-6D53-4909-9E57-9F05BE0DA320}" srcOrd="2" destOrd="0" parTransId="{43980F26-51AC-4C54-8F4F-9CF707F62E91}" sibTransId="{EEAEA00F-086F-42EF-9FB7-F0510345A1DF}"/>
    <dgm:cxn modelId="{FD8A237C-02D2-4514-8EC7-45CFAB81BD16}" type="presParOf" srcId="{C122521D-671D-40B3-8D26-2EB2C603A7A8}" destId="{6D5E8741-7921-4D23-BFFF-368828188761}" srcOrd="0" destOrd="0" presId="urn:microsoft.com/office/officeart/2005/8/layout/radial3"/>
    <dgm:cxn modelId="{A6A34F6C-1B7C-4A96-9150-B476F1560467}" type="presParOf" srcId="{6D5E8741-7921-4D23-BFFF-368828188761}" destId="{A42E6A75-424B-4345-BB85-4442C6811925}" srcOrd="0"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0825856-3A81-4AB8-8BEC-89136791A688}" type="doc">
      <dgm:prSet loTypeId="urn:microsoft.com/office/officeart/2005/8/layout/radial3" loCatId="cycle" qsTypeId="urn:microsoft.com/office/officeart/2005/8/quickstyle/3d2" qsCatId="3D" csTypeId="urn:microsoft.com/office/officeart/2005/8/colors/colorful1" csCatId="colorful" phldr="1"/>
      <dgm:spPr/>
      <dgm:t>
        <a:bodyPr/>
        <a:lstStyle/>
        <a:p>
          <a:endParaRPr lang="es-ES"/>
        </a:p>
      </dgm:t>
    </dgm:pt>
    <dgm:pt modelId="{131510BC-7FA6-4C98-8745-1EC04680AEE4}">
      <dgm:prSet phldrT="[Texto]"/>
      <dgm:spPr>
        <a:solidFill>
          <a:schemeClr val="accent3">
            <a:lumMod val="60000"/>
            <a:lumOff val="40000"/>
          </a:schemeClr>
        </a:solidFill>
      </dgm:spPr>
      <dgm:t>
        <a:bodyPr/>
        <a:lstStyle/>
        <a:p>
          <a:r>
            <a:rPr lang="es-ES" dirty="0" smtClean="0"/>
            <a:t>19,67</a:t>
          </a:r>
          <a:endParaRPr lang="es-ES" dirty="0"/>
        </a:p>
      </dgm:t>
    </dgm:pt>
    <dgm:pt modelId="{9F73E110-C94C-4605-9D16-4F649E3D3ED0}" type="parTrans" cxnId="{A0E77CFA-CC31-46BD-8118-6CC052413305}">
      <dgm:prSet/>
      <dgm:spPr/>
      <dgm:t>
        <a:bodyPr/>
        <a:lstStyle/>
        <a:p>
          <a:endParaRPr lang="es-ES"/>
        </a:p>
      </dgm:t>
    </dgm:pt>
    <dgm:pt modelId="{650E6EEE-0B9D-4F59-924E-E4DF85E2024B}" type="sibTrans" cxnId="{A0E77CFA-CC31-46BD-8118-6CC052413305}">
      <dgm:prSet/>
      <dgm:spPr/>
      <dgm:t>
        <a:bodyPr/>
        <a:lstStyle/>
        <a:p>
          <a:endParaRPr lang="es-ES"/>
        </a:p>
      </dgm:t>
    </dgm:pt>
    <dgm:pt modelId="{93280DD3-6D53-4909-9E57-9F05BE0DA320}">
      <dgm:prSet phldrT="[Texto]"/>
      <dgm:spPr/>
      <dgm:t>
        <a:bodyPr/>
        <a:lstStyle/>
        <a:p>
          <a:endParaRPr lang="es-ES" dirty="0"/>
        </a:p>
      </dgm:t>
    </dgm:pt>
    <dgm:pt modelId="{43980F26-51AC-4C54-8F4F-9CF707F62E91}" type="parTrans" cxnId="{57720376-1D55-43C2-A1AF-A60AF96E49C3}">
      <dgm:prSet/>
      <dgm:spPr/>
      <dgm:t>
        <a:bodyPr/>
        <a:lstStyle/>
        <a:p>
          <a:endParaRPr lang="es-ES"/>
        </a:p>
      </dgm:t>
    </dgm:pt>
    <dgm:pt modelId="{EEAEA00F-086F-42EF-9FB7-F0510345A1DF}" type="sibTrans" cxnId="{57720376-1D55-43C2-A1AF-A60AF96E49C3}">
      <dgm:prSet/>
      <dgm:spPr/>
      <dgm:t>
        <a:bodyPr/>
        <a:lstStyle/>
        <a:p>
          <a:endParaRPr lang="es-ES"/>
        </a:p>
      </dgm:t>
    </dgm:pt>
    <dgm:pt modelId="{8B6A8A64-CCDB-41BB-990E-772BCB4FDF20}">
      <dgm:prSet phldrT="[Texto]"/>
      <dgm:spPr/>
      <dgm:t>
        <a:bodyPr/>
        <a:lstStyle/>
        <a:p>
          <a:endParaRPr lang="es-ES"/>
        </a:p>
      </dgm:t>
    </dgm:pt>
    <dgm:pt modelId="{C1DA5E28-D922-4751-9A37-6259415B5B32}" type="parTrans" cxnId="{FC6752DA-FE76-4D35-AE13-009449971BCF}">
      <dgm:prSet/>
      <dgm:spPr/>
      <dgm:t>
        <a:bodyPr/>
        <a:lstStyle/>
        <a:p>
          <a:endParaRPr lang="es-ES"/>
        </a:p>
      </dgm:t>
    </dgm:pt>
    <dgm:pt modelId="{E51D531C-DD03-4C24-A4AC-496FECBA7318}" type="sibTrans" cxnId="{FC6752DA-FE76-4D35-AE13-009449971BCF}">
      <dgm:prSet/>
      <dgm:spPr/>
      <dgm:t>
        <a:bodyPr/>
        <a:lstStyle/>
        <a:p>
          <a:endParaRPr lang="es-ES"/>
        </a:p>
      </dgm:t>
    </dgm:pt>
    <dgm:pt modelId="{C122521D-671D-40B3-8D26-2EB2C603A7A8}" type="pres">
      <dgm:prSet presAssocID="{40825856-3A81-4AB8-8BEC-89136791A688}" presName="composite" presStyleCnt="0">
        <dgm:presLayoutVars>
          <dgm:chMax val="1"/>
          <dgm:dir/>
          <dgm:resizeHandles val="exact"/>
        </dgm:presLayoutVars>
      </dgm:prSet>
      <dgm:spPr/>
      <dgm:t>
        <a:bodyPr/>
        <a:lstStyle/>
        <a:p>
          <a:endParaRPr lang="es-ES"/>
        </a:p>
      </dgm:t>
    </dgm:pt>
    <dgm:pt modelId="{6D5E8741-7921-4D23-BFFF-368828188761}" type="pres">
      <dgm:prSet presAssocID="{40825856-3A81-4AB8-8BEC-89136791A688}" presName="radial" presStyleCnt="0">
        <dgm:presLayoutVars>
          <dgm:animLvl val="ctr"/>
        </dgm:presLayoutVars>
      </dgm:prSet>
      <dgm:spPr/>
    </dgm:pt>
    <dgm:pt modelId="{A42E6A75-424B-4345-BB85-4442C6811925}" type="pres">
      <dgm:prSet presAssocID="{131510BC-7FA6-4C98-8745-1EC04680AEE4}" presName="centerShape" presStyleLbl="vennNode1" presStyleIdx="0" presStyleCnt="1" custLinFactNeighborX="-2270"/>
      <dgm:spPr/>
      <dgm:t>
        <a:bodyPr/>
        <a:lstStyle/>
        <a:p>
          <a:endParaRPr lang="es-ES"/>
        </a:p>
      </dgm:t>
    </dgm:pt>
  </dgm:ptLst>
  <dgm:cxnLst>
    <dgm:cxn modelId="{E47CD821-212F-4D6C-A5D5-ED9B0148BEA9}" type="presOf" srcId="{131510BC-7FA6-4C98-8745-1EC04680AEE4}" destId="{A42E6A75-424B-4345-BB85-4442C6811925}" srcOrd="0" destOrd="0" presId="urn:microsoft.com/office/officeart/2005/8/layout/radial3"/>
    <dgm:cxn modelId="{F102C6AF-ABD6-45C1-9D28-B7808D85F20A}" type="presOf" srcId="{40825856-3A81-4AB8-8BEC-89136791A688}" destId="{C122521D-671D-40B3-8D26-2EB2C603A7A8}" srcOrd="0" destOrd="0" presId="urn:microsoft.com/office/officeart/2005/8/layout/radial3"/>
    <dgm:cxn modelId="{FC6752DA-FE76-4D35-AE13-009449971BCF}" srcId="{40825856-3A81-4AB8-8BEC-89136791A688}" destId="{8B6A8A64-CCDB-41BB-990E-772BCB4FDF20}" srcOrd="1" destOrd="0" parTransId="{C1DA5E28-D922-4751-9A37-6259415B5B32}" sibTransId="{E51D531C-DD03-4C24-A4AC-496FECBA7318}"/>
    <dgm:cxn modelId="{A0E77CFA-CC31-46BD-8118-6CC052413305}" srcId="{40825856-3A81-4AB8-8BEC-89136791A688}" destId="{131510BC-7FA6-4C98-8745-1EC04680AEE4}" srcOrd="0" destOrd="0" parTransId="{9F73E110-C94C-4605-9D16-4F649E3D3ED0}" sibTransId="{650E6EEE-0B9D-4F59-924E-E4DF85E2024B}"/>
    <dgm:cxn modelId="{57720376-1D55-43C2-A1AF-A60AF96E49C3}" srcId="{40825856-3A81-4AB8-8BEC-89136791A688}" destId="{93280DD3-6D53-4909-9E57-9F05BE0DA320}" srcOrd="2" destOrd="0" parTransId="{43980F26-51AC-4C54-8F4F-9CF707F62E91}" sibTransId="{EEAEA00F-086F-42EF-9FB7-F0510345A1DF}"/>
    <dgm:cxn modelId="{BB848128-EF1D-4F83-B450-0824D8A21D36}" type="presParOf" srcId="{C122521D-671D-40B3-8D26-2EB2C603A7A8}" destId="{6D5E8741-7921-4D23-BFFF-368828188761}" srcOrd="0" destOrd="0" presId="urn:microsoft.com/office/officeart/2005/8/layout/radial3"/>
    <dgm:cxn modelId="{21390710-3117-4403-BC48-FC01F5DC2DB2}" type="presParOf" srcId="{6D5E8741-7921-4D23-BFFF-368828188761}" destId="{A42E6A75-424B-4345-BB85-4442C6811925}" srcOrd="0" destOrd="0" presId="urn:microsoft.com/office/officeart/2005/8/layout/radial3"/>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0825856-3A81-4AB8-8BEC-89136791A688}" type="doc">
      <dgm:prSet loTypeId="urn:microsoft.com/office/officeart/2005/8/layout/radial3" loCatId="cycle" qsTypeId="urn:microsoft.com/office/officeart/2005/8/quickstyle/3d2" qsCatId="3D" csTypeId="urn:microsoft.com/office/officeart/2005/8/colors/colorful1" csCatId="colorful" phldr="1"/>
      <dgm:spPr/>
      <dgm:t>
        <a:bodyPr/>
        <a:lstStyle/>
        <a:p>
          <a:endParaRPr lang="es-ES"/>
        </a:p>
      </dgm:t>
    </dgm:pt>
    <dgm:pt modelId="{131510BC-7FA6-4C98-8745-1EC04680AEE4}">
      <dgm:prSet phldrT="[Texto]"/>
      <dgm:spPr/>
      <dgm:t>
        <a:bodyPr/>
        <a:lstStyle/>
        <a:p>
          <a:r>
            <a:rPr lang="es-ES" dirty="0" smtClean="0"/>
            <a:t>17,33</a:t>
          </a:r>
          <a:endParaRPr lang="es-ES" dirty="0"/>
        </a:p>
      </dgm:t>
    </dgm:pt>
    <dgm:pt modelId="{9F73E110-C94C-4605-9D16-4F649E3D3ED0}" type="parTrans" cxnId="{A0E77CFA-CC31-46BD-8118-6CC052413305}">
      <dgm:prSet/>
      <dgm:spPr/>
      <dgm:t>
        <a:bodyPr/>
        <a:lstStyle/>
        <a:p>
          <a:endParaRPr lang="es-ES"/>
        </a:p>
      </dgm:t>
    </dgm:pt>
    <dgm:pt modelId="{650E6EEE-0B9D-4F59-924E-E4DF85E2024B}" type="sibTrans" cxnId="{A0E77CFA-CC31-46BD-8118-6CC052413305}">
      <dgm:prSet/>
      <dgm:spPr/>
      <dgm:t>
        <a:bodyPr/>
        <a:lstStyle/>
        <a:p>
          <a:endParaRPr lang="es-ES"/>
        </a:p>
      </dgm:t>
    </dgm:pt>
    <dgm:pt modelId="{93280DD3-6D53-4909-9E57-9F05BE0DA320}">
      <dgm:prSet phldrT="[Texto]"/>
      <dgm:spPr/>
      <dgm:t>
        <a:bodyPr/>
        <a:lstStyle/>
        <a:p>
          <a:endParaRPr lang="es-ES" dirty="0"/>
        </a:p>
      </dgm:t>
    </dgm:pt>
    <dgm:pt modelId="{43980F26-51AC-4C54-8F4F-9CF707F62E91}" type="parTrans" cxnId="{57720376-1D55-43C2-A1AF-A60AF96E49C3}">
      <dgm:prSet/>
      <dgm:spPr/>
      <dgm:t>
        <a:bodyPr/>
        <a:lstStyle/>
        <a:p>
          <a:endParaRPr lang="es-ES"/>
        </a:p>
      </dgm:t>
    </dgm:pt>
    <dgm:pt modelId="{EEAEA00F-086F-42EF-9FB7-F0510345A1DF}" type="sibTrans" cxnId="{57720376-1D55-43C2-A1AF-A60AF96E49C3}">
      <dgm:prSet/>
      <dgm:spPr/>
      <dgm:t>
        <a:bodyPr/>
        <a:lstStyle/>
        <a:p>
          <a:endParaRPr lang="es-ES"/>
        </a:p>
      </dgm:t>
    </dgm:pt>
    <dgm:pt modelId="{8B6A8A64-CCDB-41BB-990E-772BCB4FDF20}">
      <dgm:prSet phldrT="[Texto]"/>
      <dgm:spPr/>
      <dgm:t>
        <a:bodyPr/>
        <a:lstStyle/>
        <a:p>
          <a:endParaRPr lang="es-ES"/>
        </a:p>
      </dgm:t>
    </dgm:pt>
    <dgm:pt modelId="{C1DA5E28-D922-4751-9A37-6259415B5B32}" type="parTrans" cxnId="{FC6752DA-FE76-4D35-AE13-009449971BCF}">
      <dgm:prSet/>
      <dgm:spPr/>
      <dgm:t>
        <a:bodyPr/>
        <a:lstStyle/>
        <a:p>
          <a:endParaRPr lang="es-ES"/>
        </a:p>
      </dgm:t>
    </dgm:pt>
    <dgm:pt modelId="{E51D531C-DD03-4C24-A4AC-496FECBA7318}" type="sibTrans" cxnId="{FC6752DA-FE76-4D35-AE13-009449971BCF}">
      <dgm:prSet/>
      <dgm:spPr/>
      <dgm:t>
        <a:bodyPr/>
        <a:lstStyle/>
        <a:p>
          <a:endParaRPr lang="es-ES"/>
        </a:p>
      </dgm:t>
    </dgm:pt>
    <dgm:pt modelId="{C122521D-671D-40B3-8D26-2EB2C603A7A8}" type="pres">
      <dgm:prSet presAssocID="{40825856-3A81-4AB8-8BEC-89136791A688}" presName="composite" presStyleCnt="0">
        <dgm:presLayoutVars>
          <dgm:chMax val="1"/>
          <dgm:dir/>
          <dgm:resizeHandles val="exact"/>
        </dgm:presLayoutVars>
      </dgm:prSet>
      <dgm:spPr/>
      <dgm:t>
        <a:bodyPr/>
        <a:lstStyle/>
        <a:p>
          <a:endParaRPr lang="es-ES"/>
        </a:p>
      </dgm:t>
    </dgm:pt>
    <dgm:pt modelId="{6D5E8741-7921-4D23-BFFF-368828188761}" type="pres">
      <dgm:prSet presAssocID="{40825856-3A81-4AB8-8BEC-89136791A688}" presName="radial" presStyleCnt="0">
        <dgm:presLayoutVars>
          <dgm:animLvl val="ctr"/>
        </dgm:presLayoutVars>
      </dgm:prSet>
      <dgm:spPr/>
    </dgm:pt>
    <dgm:pt modelId="{A42E6A75-424B-4345-BB85-4442C6811925}" type="pres">
      <dgm:prSet presAssocID="{131510BC-7FA6-4C98-8745-1EC04680AEE4}" presName="centerShape" presStyleLbl="vennNode1" presStyleIdx="0" presStyleCnt="1"/>
      <dgm:spPr/>
      <dgm:t>
        <a:bodyPr/>
        <a:lstStyle/>
        <a:p>
          <a:endParaRPr lang="es-ES"/>
        </a:p>
      </dgm:t>
    </dgm:pt>
  </dgm:ptLst>
  <dgm:cxnLst>
    <dgm:cxn modelId="{21424F42-5332-4A19-9E02-27AD3AC5D8AA}" type="presOf" srcId="{40825856-3A81-4AB8-8BEC-89136791A688}" destId="{C122521D-671D-40B3-8D26-2EB2C603A7A8}" srcOrd="0" destOrd="0" presId="urn:microsoft.com/office/officeart/2005/8/layout/radial3"/>
    <dgm:cxn modelId="{A4050C18-CC3C-42CC-8386-07B057A0BC9B}" type="presOf" srcId="{131510BC-7FA6-4C98-8745-1EC04680AEE4}" destId="{A42E6A75-424B-4345-BB85-4442C6811925}" srcOrd="0" destOrd="0" presId="urn:microsoft.com/office/officeart/2005/8/layout/radial3"/>
    <dgm:cxn modelId="{FC6752DA-FE76-4D35-AE13-009449971BCF}" srcId="{40825856-3A81-4AB8-8BEC-89136791A688}" destId="{8B6A8A64-CCDB-41BB-990E-772BCB4FDF20}" srcOrd="1" destOrd="0" parTransId="{C1DA5E28-D922-4751-9A37-6259415B5B32}" sibTransId="{E51D531C-DD03-4C24-A4AC-496FECBA7318}"/>
    <dgm:cxn modelId="{A0E77CFA-CC31-46BD-8118-6CC052413305}" srcId="{40825856-3A81-4AB8-8BEC-89136791A688}" destId="{131510BC-7FA6-4C98-8745-1EC04680AEE4}" srcOrd="0" destOrd="0" parTransId="{9F73E110-C94C-4605-9D16-4F649E3D3ED0}" sibTransId="{650E6EEE-0B9D-4F59-924E-E4DF85E2024B}"/>
    <dgm:cxn modelId="{57720376-1D55-43C2-A1AF-A60AF96E49C3}" srcId="{40825856-3A81-4AB8-8BEC-89136791A688}" destId="{93280DD3-6D53-4909-9E57-9F05BE0DA320}" srcOrd="2" destOrd="0" parTransId="{43980F26-51AC-4C54-8F4F-9CF707F62E91}" sibTransId="{EEAEA00F-086F-42EF-9FB7-F0510345A1DF}"/>
    <dgm:cxn modelId="{26AC7C36-EA0E-4382-A362-DBCE0458D3DB}" type="presParOf" srcId="{C122521D-671D-40B3-8D26-2EB2C603A7A8}" destId="{6D5E8741-7921-4D23-BFFF-368828188761}" srcOrd="0" destOrd="0" presId="urn:microsoft.com/office/officeart/2005/8/layout/radial3"/>
    <dgm:cxn modelId="{CB59EB17-3E07-45B6-AD39-7BFDCDC9EF9C}" type="presParOf" srcId="{6D5E8741-7921-4D23-BFFF-368828188761}" destId="{A42E6A75-424B-4345-BB85-4442C6811925}" srcOrd="0" destOrd="0" presId="urn:microsoft.com/office/officeart/2005/8/layout/radial3"/>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0825856-3A81-4AB8-8BEC-89136791A688}" type="doc">
      <dgm:prSet loTypeId="urn:microsoft.com/office/officeart/2005/8/layout/radial3" loCatId="cycle" qsTypeId="urn:microsoft.com/office/officeart/2005/8/quickstyle/3d2" qsCatId="3D" csTypeId="urn:microsoft.com/office/officeart/2005/8/colors/colorful1" csCatId="colorful" phldr="1"/>
      <dgm:spPr/>
      <dgm:t>
        <a:bodyPr/>
        <a:lstStyle/>
        <a:p>
          <a:endParaRPr lang="es-ES"/>
        </a:p>
      </dgm:t>
    </dgm:pt>
    <dgm:pt modelId="{131510BC-7FA6-4C98-8745-1EC04680AEE4}">
      <dgm:prSet phldrT="[Texto]"/>
      <dgm:spPr>
        <a:solidFill>
          <a:schemeClr val="accent3">
            <a:lumMod val="60000"/>
            <a:lumOff val="40000"/>
          </a:schemeClr>
        </a:solidFill>
      </dgm:spPr>
      <dgm:t>
        <a:bodyPr/>
        <a:lstStyle/>
        <a:p>
          <a:r>
            <a:rPr lang="es-ES" dirty="0" smtClean="0"/>
            <a:t>12,63</a:t>
          </a:r>
          <a:endParaRPr lang="es-ES" dirty="0"/>
        </a:p>
      </dgm:t>
    </dgm:pt>
    <dgm:pt modelId="{9F73E110-C94C-4605-9D16-4F649E3D3ED0}" type="parTrans" cxnId="{A0E77CFA-CC31-46BD-8118-6CC052413305}">
      <dgm:prSet/>
      <dgm:spPr/>
      <dgm:t>
        <a:bodyPr/>
        <a:lstStyle/>
        <a:p>
          <a:endParaRPr lang="es-ES"/>
        </a:p>
      </dgm:t>
    </dgm:pt>
    <dgm:pt modelId="{650E6EEE-0B9D-4F59-924E-E4DF85E2024B}" type="sibTrans" cxnId="{A0E77CFA-CC31-46BD-8118-6CC052413305}">
      <dgm:prSet/>
      <dgm:spPr/>
      <dgm:t>
        <a:bodyPr/>
        <a:lstStyle/>
        <a:p>
          <a:endParaRPr lang="es-ES"/>
        </a:p>
      </dgm:t>
    </dgm:pt>
    <dgm:pt modelId="{93280DD3-6D53-4909-9E57-9F05BE0DA320}">
      <dgm:prSet phldrT="[Texto]"/>
      <dgm:spPr/>
      <dgm:t>
        <a:bodyPr/>
        <a:lstStyle/>
        <a:p>
          <a:endParaRPr lang="es-ES" dirty="0"/>
        </a:p>
      </dgm:t>
    </dgm:pt>
    <dgm:pt modelId="{43980F26-51AC-4C54-8F4F-9CF707F62E91}" type="parTrans" cxnId="{57720376-1D55-43C2-A1AF-A60AF96E49C3}">
      <dgm:prSet/>
      <dgm:spPr/>
      <dgm:t>
        <a:bodyPr/>
        <a:lstStyle/>
        <a:p>
          <a:endParaRPr lang="es-ES"/>
        </a:p>
      </dgm:t>
    </dgm:pt>
    <dgm:pt modelId="{EEAEA00F-086F-42EF-9FB7-F0510345A1DF}" type="sibTrans" cxnId="{57720376-1D55-43C2-A1AF-A60AF96E49C3}">
      <dgm:prSet/>
      <dgm:spPr/>
      <dgm:t>
        <a:bodyPr/>
        <a:lstStyle/>
        <a:p>
          <a:endParaRPr lang="es-ES"/>
        </a:p>
      </dgm:t>
    </dgm:pt>
    <dgm:pt modelId="{8B6A8A64-CCDB-41BB-990E-772BCB4FDF20}">
      <dgm:prSet phldrT="[Texto]"/>
      <dgm:spPr/>
      <dgm:t>
        <a:bodyPr/>
        <a:lstStyle/>
        <a:p>
          <a:endParaRPr lang="es-ES"/>
        </a:p>
      </dgm:t>
    </dgm:pt>
    <dgm:pt modelId="{C1DA5E28-D922-4751-9A37-6259415B5B32}" type="parTrans" cxnId="{FC6752DA-FE76-4D35-AE13-009449971BCF}">
      <dgm:prSet/>
      <dgm:spPr/>
      <dgm:t>
        <a:bodyPr/>
        <a:lstStyle/>
        <a:p>
          <a:endParaRPr lang="es-ES"/>
        </a:p>
      </dgm:t>
    </dgm:pt>
    <dgm:pt modelId="{E51D531C-DD03-4C24-A4AC-496FECBA7318}" type="sibTrans" cxnId="{FC6752DA-FE76-4D35-AE13-009449971BCF}">
      <dgm:prSet/>
      <dgm:spPr/>
      <dgm:t>
        <a:bodyPr/>
        <a:lstStyle/>
        <a:p>
          <a:endParaRPr lang="es-ES"/>
        </a:p>
      </dgm:t>
    </dgm:pt>
    <dgm:pt modelId="{C122521D-671D-40B3-8D26-2EB2C603A7A8}" type="pres">
      <dgm:prSet presAssocID="{40825856-3A81-4AB8-8BEC-89136791A688}" presName="composite" presStyleCnt="0">
        <dgm:presLayoutVars>
          <dgm:chMax val="1"/>
          <dgm:dir/>
          <dgm:resizeHandles val="exact"/>
        </dgm:presLayoutVars>
      </dgm:prSet>
      <dgm:spPr/>
      <dgm:t>
        <a:bodyPr/>
        <a:lstStyle/>
        <a:p>
          <a:endParaRPr lang="es-ES"/>
        </a:p>
      </dgm:t>
    </dgm:pt>
    <dgm:pt modelId="{6D5E8741-7921-4D23-BFFF-368828188761}" type="pres">
      <dgm:prSet presAssocID="{40825856-3A81-4AB8-8BEC-89136791A688}" presName="radial" presStyleCnt="0">
        <dgm:presLayoutVars>
          <dgm:animLvl val="ctr"/>
        </dgm:presLayoutVars>
      </dgm:prSet>
      <dgm:spPr/>
    </dgm:pt>
    <dgm:pt modelId="{A42E6A75-424B-4345-BB85-4442C6811925}" type="pres">
      <dgm:prSet presAssocID="{131510BC-7FA6-4C98-8745-1EC04680AEE4}" presName="centerShape" presStyleLbl="vennNode1" presStyleIdx="0" presStyleCnt="1" custLinFactNeighborY="249"/>
      <dgm:spPr/>
      <dgm:t>
        <a:bodyPr/>
        <a:lstStyle/>
        <a:p>
          <a:endParaRPr lang="es-ES"/>
        </a:p>
      </dgm:t>
    </dgm:pt>
  </dgm:ptLst>
  <dgm:cxnLst>
    <dgm:cxn modelId="{E516E197-9AD5-4C39-95DE-278F39A8EAA9}" type="presOf" srcId="{40825856-3A81-4AB8-8BEC-89136791A688}" destId="{C122521D-671D-40B3-8D26-2EB2C603A7A8}" srcOrd="0" destOrd="0" presId="urn:microsoft.com/office/officeart/2005/8/layout/radial3"/>
    <dgm:cxn modelId="{42BAD65E-B0F2-4E73-BB3C-5BE4BADACE2D}" type="presOf" srcId="{131510BC-7FA6-4C98-8745-1EC04680AEE4}" destId="{A42E6A75-424B-4345-BB85-4442C6811925}" srcOrd="0" destOrd="0" presId="urn:microsoft.com/office/officeart/2005/8/layout/radial3"/>
    <dgm:cxn modelId="{FC6752DA-FE76-4D35-AE13-009449971BCF}" srcId="{40825856-3A81-4AB8-8BEC-89136791A688}" destId="{8B6A8A64-CCDB-41BB-990E-772BCB4FDF20}" srcOrd="1" destOrd="0" parTransId="{C1DA5E28-D922-4751-9A37-6259415B5B32}" sibTransId="{E51D531C-DD03-4C24-A4AC-496FECBA7318}"/>
    <dgm:cxn modelId="{A0E77CFA-CC31-46BD-8118-6CC052413305}" srcId="{40825856-3A81-4AB8-8BEC-89136791A688}" destId="{131510BC-7FA6-4C98-8745-1EC04680AEE4}" srcOrd="0" destOrd="0" parTransId="{9F73E110-C94C-4605-9D16-4F649E3D3ED0}" sibTransId="{650E6EEE-0B9D-4F59-924E-E4DF85E2024B}"/>
    <dgm:cxn modelId="{57720376-1D55-43C2-A1AF-A60AF96E49C3}" srcId="{40825856-3A81-4AB8-8BEC-89136791A688}" destId="{93280DD3-6D53-4909-9E57-9F05BE0DA320}" srcOrd="2" destOrd="0" parTransId="{43980F26-51AC-4C54-8F4F-9CF707F62E91}" sibTransId="{EEAEA00F-086F-42EF-9FB7-F0510345A1DF}"/>
    <dgm:cxn modelId="{ECD9AECA-E021-40D0-A3A9-A22EB7070F2F}" type="presParOf" srcId="{C122521D-671D-40B3-8D26-2EB2C603A7A8}" destId="{6D5E8741-7921-4D23-BFFF-368828188761}" srcOrd="0" destOrd="0" presId="urn:microsoft.com/office/officeart/2005/8/layout/radial3"/>
    <dgm:cxn modelId="{A8B427EC-69C8-4939-86A7-522188B69688}" type="presParOf" srcId="{6D5E8741-7921-4D23-BFFF-368828188761}" destId="{A42E6A75-424B-4345-BB85-4442C6811925}" srcOrd="0" destOrd="0" presId="urn:microsoft.com/office/officeart/2005/8/layout/radial3"/>
  </dgm:cxnLst>
  <dgm:bg/>
  <dgm:whole/>
  <dgm:extLst>
    <a:ext uri="http://schemas.microsoft.com/office/drawing/2008/diagram">
      <dsp:dataModelExt xmlns:dsp="http://schemas.microsoft.com/office/drawing/2008/diagram" relId="rId3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0825856-3A81-4AB8-8BEC-89136791A688}" type="doc">
      <dgm:prSet loTypeId="urn:microsoft.com/office/officeart/2005/8/layout/radial3" loCatId="cycle" qsTypeId="urn:microsoft.com/office/officeart/2005/8/quickstyle/3d2" qsCatId="3D" csTypeId="urn:microsoft.com/office/officeart/2005/8/colors/colorful1" csCatId="colorful" phldr="1"/>
      <dgm:spPr/>
      <dgm:t>
        <a:bodyPr/>
        <a:lstStyle/>
        <a:p>
          <a:endParaRPr lang="es-ES"/>
        </a:p>
      </dgm:t>
    </dgm:pt>
    <dgm:pt modelId="{131510BC-7FA6-4C98-8745-1EC04680AEE4}">
      <dgm:prSet phldrT="[Texto]"/>
      <dgm:spPr/>
      <dgm:t>
        <a:bodyPr/>
        <a:lstStyle/>
        <a:p>
          <a:r>
            <a:rPr lang="es-ES" dirty="0" smtClean="0"/>
            <a:t>39,48</a:t>
          </a:r>
          <a:endParaRPr lang="es-ES" dirty="0"/>
        </a:p>
      </dgm:t>
    </dgm:pt>
    <dgm:pt modelId="{9F73E110-C94C-4605-9D16-4F649E3D3ED0}" type="parTrans" cxnId="{A0E77CFA-CC31-46BD-8118-6CC052413305}">
      <dgm:prSet/>
      <dgm:spPr/>
      <dgm:t>
        <a:bodyPr/>
        <a:lstStyle/>
        <a:p>
          <a:endParaRPr lang="es-ES"/>
        </a:p>
      </dgm:t>
    </dgm:pt>
    <dgm:pt modelId="{650E6EEE-0B9D-4F59-924E-E4DF85E2024B}" type="sibTrans" cxnId="{A0E77CFA-CC31-46BD-8118-6CC052413305}">
      <dgm:prSet/>
      <dgm:spPr/>
      <dgm:t>
        <a:bodyPr/>
        <a:lstStyle/>
        <a:p>
          <a:endParaRPr lang="es-ES"/>
        </a:p>
      </dgm:t>
    </dgm:pt>
    <dgm:pt modelId="{93280DD3-6D53-4909-9E57-9F05BE0DA320}">
      <dgm:prSet phldrT="[Texto]"/>
      <dgm:spPr/>
      <dgm:t>
        <a:bodyPr/>
        <a:lstStyle/>
        <a:p>
          <a:endParaRPr lang="es-ES" dirty="0"/>
        </a:p>
      </dgm:t>
    </dgm:pt>
    <dgm:pt modelId="{43980F26-51AC-4C54-8F4F-9CF707F62E91}" type="parTrans" cxnId="{57720376-1D55-43C2-A1AF-A60AF96E49C3}">
      <dgm:prSet/>
      <dgm:spPr/>
      <dgm:t>
        <a:bodyPr/>
        <a:lstStyle/>
        <a:p>
          <a:endParaRPr lang="es-ES"/>
        </a:p>
      </dgm:t>
    </dgm:pt>
    <dgm:pt modelId="{EEAEA00F-086F-42EF-9FB7-F0510345A1DF}" type="sibTrans" cxnId="{57720376-1D55-43C2-A1AF-A60AF96E49C3}">
      <dgm:prSet/>
      <dgm:spPr/>
      <dgm:t>
        <a:bodyPr/>
        <a:lstStyle/>
        <a:p>
          <a:endParaRPr lang="es-ES"/>
        </a:p>
      </dgm:t>
    </dgm:pt>
    <dgm:pt modelId="{8B6A8A64-CCDB-41BB-990E-772BCB4FDF20}">
      <dgm:prSet phldrT="[Texto]"/>
      <dgm:spPr/>
      <dgm:t>
        <a:bodyPr/>
        <a:lstStyle/>
        <a:p>
          <a:endParaRPr lang="es-ES"/>
        </a:p>
      </dgm:t>
    </dgm:pt>
    <dgm:pt modelId="{C1DA5E28-D922-4751-9A37-6259415B5B32}" type="parTrans" cxnId="{FC6752DA-FE76-4D35-AE13-009449971BCF}">
      <dgm:prSet/>
      <dgm:spPr/>
      <dgm:t>
        <a:bodyPr/>
        <a:lstStyle/>
        <a:p>
          <a:endParaRPr lang="es-ES"/>
        </a:p>
      </dgm:t>
    </dgm:pt>
    <dgm:pt modelId="{E51D531C-DD03-4C24-A4AC-496FECBA7318}" type="sibTrans" cxnId="{FC6752DA-FE76-4D35-AE13-009449971BCF}">
      <dgm:prSet/>
      <dgm:spPr/>
      <dgm:t>
        <a:bodyPr/>
        <a:lstStyle/>
        <a:p>
          <a:endParaRPr lang="es-ES"/>
        </a:p>
      </dgm:t>
    </dgm:pt>
    <dgm:pt modelId="{C122521D-671D-40B3-8D26-2EB2C603A7A8}" type="pres">
      <dgm:prSet presAssocID="{40825856-3A81-4AB8-8BEC-89136791A688}" presName="composite" presStyleCnt="0">
        <dgm:presLayoutVars>
          <dgm:chMax val="1"/>
          <dgm:dir/>
          <dgm:resizeHandles val="exact"/>
        </dgm:presLayoutVars>
      </dgm:prSet>
      <dgm:spPr/>
      <dgm:t>
        <a:bodyPr/>
        <a:lstStyle/>
        <a:p>
          <a:endParaRPr lang="es-ES"/>
        </a:p>
      </dgm:t>
    </dgm:pt>
    <dgm:pt modelId="{6D5E8741-7921-4D23-BFFF-368828188761}" type="pres">
      <dgm:prSet presAssocID="{40825856-3A81-4AB8-8BEC-89136791A688}" presName="radial" presStyleCnt="0">
        <dgm:presLayoutVars>
          <dgm:animLvl val="ctr"/>
        </dgm:presLayoutVars>
      </dgm:prSet>
      <dgm:spPr/>
    </dgm:pt>
    <dgm:pt modelId="{A42E6A75-424B-4345-BB85-4442C6811925}" type="pres">
      <dgm:prSet presAssocID="{131510BC-7FA6-4C98-8745-1EC04680AEE4}" presName="centerShape" presStyleLbl="vennNode1" presStyleIdx="0" presStyleCnt="1"/>
      <dgm:spPr/>
      <dgm:t>
        <a:bodyPr/>
        <a:lstStyle/>
        <a:p>
          <a:endParaRPr lang="es-ES"/>
        </a:p>
      </dgm:t>
    </dgm:pt>
  </dgm:ptLst>
  <dgm:cxnLst>
    <dgm:cxn modelId="{E33934AC-4669-40E9-A47E-A41C95D61AB1}" type="presOf" srcId="{40825856-3A81-4AB8-8BEC-89136791A688}" destId="{C122521D-671D-40B3-8D26-2EB2C603A7A8}" srcOrd="0" destOrd="0" presId="urn:microsoft.com/office/officeart/2005/8/layout/radial3"/>
    <dgm:cxn modelId="{FC6752DA-FE76-4D35-AE13-009449971BCF}" srcId="{40825856-3A81-4AB8-8BEC-89136791A688}" destId="{8B6A8A64-CCDB-41BB-990E-772BCB4FDF20}" srcOrd="1" destOrd="0" parTransId="{C1DA5E28-D922-4751-9A37-6259415B5B32}" sibTransId="{E51D531C-DD03-4C24-A4AC-496FECBA7318}"/>
    <dgm:cxn modelId="{A0E77CFA-CC31-46BD-8118-6CC052413305}" srcId="{40825856-3A81-4AB8-8BEC-89136791A688}" destId="{131510BC-7FA6-4C98-8745-1EC04680AEE4}" srcOrd="0" destOrd="0" parTransId="{9F73E110-C94C-4605-9D16-4F649E3D3ED0}" sibTransId="{650E6EEE-0B9D-4F59-924E-E4DF85E2024B}"/>
    <dgm:cxn modelId="{57720376-1D55-43C2-A1AF-A60AF96E49C3}" srcId="{40825856-3A81-4AB8-8BEC-89136791A688}" destId="{93280DD3-6D53-4909-9E57-9F05BE0DA320}" srcOrd="2" destOrd="0" parTransId="{43980F26-51AC-4C54-8F4F-9CF707F62E91}" sibTransId="{EEAEA00F-086F-42EF-9FB7-F0510345A1DF}"/>
    <dgm:cxn modelId="{FC6D1F2F-1E76-4269-A80C-68000BD1A6F4}" type="presOf" srcId="{131510BC-7FA6-4C98-8745-1EC04680AEE4}" destId="{A42E6A75-424B-4345-BB85-4442C6811925}" srcOrd="0" destOrd="0" presId="urn:microsoft.com/office/officeart/2005/8/layout/radial3"/>
    <dgm:cxn modelId="{9A93D147-7A37-454D-8E63-37612D19FC9A}" type="presParOf" srcId="{C122521D-671D-40B3-8D26-2EB2C603A7A8}" destId="{6D5E8741-7921-4D23-BFFF-368828188761}" srcOrd="0" destOrd="0" presId="urn:microsoft.com/office/officeart/2005/8/layout/radial3"/>
    <dgm:cxn modelId="{AA02FCF3-6EA3-4A80-AD2F-2387D8F4C79D}" type="presParOf" srcId="{6D5E8741-7921-4D23-BFFF-368828188761}" destId="{A42E6A75-424B-4345-BB85-4442C6811925}" srcOrd="0"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0825856-3A81-4AB8-8BEC-89136791A688}" type="doc">
      <dgm:prSet loTypeId="urn:microsoft.com/office/officeart/2005/8/layout/radial3" loCatId="cycle" qsTypeId="urn:microsoft.com/office/officeart/2005/8/quickstyle/3d2" qsCatId="3D" csTypeId="urn:microsoft.com/office/officeart/2005/8/colors/colorful1" csCatId="colorful" phldr="1"/>
      <dgm:spPr/>
      <dgm:t>
        <a:bodyPr/>
        <a:lstStyle/>
        <a:p>
          <a:endParaRPr lang="es-ES"/>
        </a:p>
      </dgm:t>
    </dgm:pt>
    <dgm:pt modelId="{131510BC-7FA6-4C98-8745-1EC04680AEE4}">
      <dgm:prSet phldrT="[Texto]"/>
      <dgm:spPr>
        <a:solidFill>
          <a:schemeClr val="accent3">
            <a:lumMod val="60000"/>
            <a:lumOff val="40000"/>
          </a:schemeClr>
        </a:solidFill>
      </dgm:spPr>
      <dgm:t>
        <a:bodyPr/>
        <a:lstStyle/>
        <a:p>
          <a:r>
            <a:rPr lang="es-ES" dirty="0" smtClean="0"/>
            <a:t>35,74</a:t>
          </a:r>
          <a:endParaRPr lang="es-ES" dirty="0"/>
        </a:p>
      </dgm:t>
    </dgm:pt>
    <dgm:pt modelId="{9F73E110-C94C-4605-9D16-4F649E3D3ED0}" type="parTrans" cxnId="{A0E77CFA-CC31-46BD-8118-6CC052413305}">
      <dgm:prSet/>
      <dgm:spPr/>
      <dgm:t>
        <a:bodyPr/>
        <a:lstStyle/>
        <a:p>
          <a:endParaRPr lang="es-ES"/>
        </a:p>
      </dgm:t>
    </dgm:pt>
    <dgm:pt modelId="{650E6EEE-0B9D-4F59-924E-E4DF85E2024B}" type="sibTrans" cxnId="{A0E77CFA-CC31-46BD-8118-6CC052413305}">
      <dgm:prSet/>
      <dgm:spPr/>
      <dgm:t>
        <a:bodyPr/>
        <a:lstStyle/>
        <a:p>
          <a:endParaRPr lang="es-ES"/>
        </a:p>
      </dgm:t>
    </dgm:pt>
    <dgm:pt modelId="{93280DD3-6D53-4909-9E57-9F05BE0DA320}">
      <dgm:prSet phldrT="[Texto]"/>
      <dgm:spPr/>
      <dgm:t>
        <a:bodyPr/>
        <a:lstStyle/>
        <a:p>
          <a:endParaRPr lang="es-ES" dirty="0"/>
        </a:p>
      </dgm:t>
    </dgm:pt>
    <dgm:pt modelId="{43980F26-51AC-4C54-8F4F-9CF707F62E91}" type="parTrans" cxnId="{57720376-1D55-43C2-A1AF-A60AF96E49C3}">
      <dgm:prSet/>
      <dgm:spPr/>
      <dgm:t>
        <a:bodyPr/>
        <a:lstStyle/>
        <a:p>
          <a:endParaRPr lang="es-ES"/>
        </a:p>
      </dgm:t>
    </dgm:pt>
    <dgm:pt modelId="{EEAEA00F-086F-42EF-9FB7-F0510345A1DF}" type="sibTrans" cxnId="{57720376-1D55-43C2-A1AF-A60AF96E49C3}">
      <dgm:prSet/>
      <dgm:spPr/>
      <dgm:t>
        <a:bodyPr/>
        <a:lstStyle/>
        <a:p>
          <a:endParaRPr lang="es-ES"/>
        </a:p>
      </dgm:t>
    </dgm:pt>
    <dgm:pt modelId="{8B6A8A64-CCDB-41BB-990E-772BCB4FDF20}">
      <dgm:prSet phldrT="[Texto]"/>
      <dgm:spPr/>
      <dgm:t>
        <a:bodyPr/>
        <a:lstStyle/>
        <a:p>
          <a:endParaRPr lang="es-ES"/>
        </a:p>
      </dgm:t>
    </dgm:pt>
    <dgm:pt modelId="{C1DA5E28-D922-4751-9A37-6259415B5B32}" type="parTrans" cxnId="{FC6752DA-FE76-4D35-AE13-009449971BCF}">
      <dgm:prSet/>
      <dgm:spPr/>
      <dgm:t>
        <a:bodyPr/>
        <a:lstStyle/>
        <a:p>
          <a:endParaRPr lang="es-ES"/>
        </a:p>
      </dgm:t>
    </dgm:pt>
    <dgm:pt modelId="{E51D531C-DD03-4C24-A4AC-496FECBA7318}" type="sibTrans" cxnId="{FC6752DA-FE76-4D35-AE13-009449971BCF}">
      <dgm:prSet/>
      <dgm:spPr/>
      <dgm:t>
        <a:bodyPr/>
        <a:lstStyle/>
        <a:p>
          <a:endParaRPr lang="es-ES"/>
        </a:p>
      </dgm:t>
    </dgm:pt>
    <dgm:pt modelId="{C122521D-671D-40B3-8D26-2EB2C603A7A8}" type="pres">
      <dgm:prSet presAssocID="{40825856-3A81-4AB8-8BEC-89136791A688}" presName="composite" presStyleCnt="0">
        <dgm:presLayoutVars>
          <dgm:chMax val="1"/>
          <dgm:dir/>
          <dgm:resizeHandles val="exact"/>
        </dgm:presLayoutVars>
      </dgm:prSet>
      <dgm:spPr/>
      <dgm:t>
        <a:bodyPr/>
        <a:lstStyle/>
        <a:p>
          <a:endParaRPr lang="es-ES"/>
        </a:p>
      </dgm:t>
    </dgm:pt>
    <dgm:pt modelId="{6D5E8741-7921-4D23-BFFF-368828188761}" type="pres">
      <dgm:prSet presAssocID="{40825856-3A81-4AB8-8BEC-89136791A688}" presName="radial" presStyleCnt="0">
        <dgm:presLayoutVars>
          <dgm:animLvl val="ctr"/>
        </dgm:presLayoutVars>
      </dgm:prSet>
      <dgm:spPr/>
    </dgm:pt>
    <dgm:pt modelId="{A42E6A75-424B-4345-BB85-4442C6811925}" type="pres">
      <dgm:prSet presAssocID="{131510BC-7FA6-4C98-8745-1EC04680AEE4}" presName="centerShape" presStyleLbl="vennNode1" presStyleIdx="0" presStyleCnt="1" custLinFactNeighborY="249"/>
      <dgm:spPr/>
      <dgm:t>
        <a:bodyPr/>
        <a:lstStyle/>
        <a:p>
          <a:endParaRPr lang="es-ES"/>
        </a:p>
      </dgm:t>
    </dgm:pt>
  </dgm:ptLst>
  <dgm:cxnLst>
    <dgm:cxn modelId="{FC6752DA-FE76-4D35-AE13-009449971BCF}" srcId="{40825856-3A81-4AB8-8BEC-89136791A688}" destId="{8B6A8A64-CCDB-41BB-990E-772BCB4FDF20}" srcOrd="1" destOrd="0" parTransId="{C1DA5E28-D922-4751-9A37-6259415B5B32}" sibTransId="{E51D531C-DD03-4C24-A4AC-496FECBA7318}"/>
    <dgm:cxn modelId="{A0E77CFA-CC31-46BD-8118-6CC052413305}" srcId="{40825856-3A81-4AB8-8BEC-89136791A688}" destId="{131510BC-7FA6-4C98-8745-1EC04680AEE4}" srcOrd="0" destOrd="0" parTransId="{9F73E110-C94C-4605-9D16-4F649E3D3ED0}" sibTransId="{650E6EEE-0B9D-4F59-924E-E4DF85E2024B}"/>
    <dgm:cxn modelId="{57720376-1D55-43C2-A1AF-A60AF96E49C3}" srcId="{40825856-3A81-4AB8-8BEC-89136791A688}" destId="{93280DD3-6D53-4909-9E57-9F05BE0DA320}" srcOrd="2" destOrd="0" parTransId="{43980F26-51AC-4C54-8F4F-9CF707F62E91}" sibTransId="{EEAEA00F-086F-42EF-9FB7-F0510345A1DF}"/>
    <dgm:cxn modelId="{86427665-4EFF-4C10-B1BC-0D437874BB94}" type="presOf" srcId="{131510BC-7FA6-4C98-8745-1EC04680AEE4}" destId="{A42E6A75-424B-4345-BB85-4442C6811925}" srcOrd="0" destOrd="0" presId="urn:microsoft.com/office/officeart/2005/8/layout/radial3"/>
    <dgm:cxn modelId="{E84DBDB4-BD70-447C-AF03-7BF41826FFF8}" type="presOf" srcId="{40825856-3A81-4AB8-8BEC-89136791A688}" destId="{C122521D-671D-40B3-8D26-2EB2C603A7A8}" srcOrd="0" destOrd="0" presId="urn:microsoft.com/office/officeart/2005/8/layout/radial3"/>
    <dgm:cxn modelId="{47651142-4C69-49CE-A396-C9F79CF5DE5E}" type="presParOf" srcId="{C122521D-671D-40B3-8D26-2EB2C603A7A8}" destId="{6D5E8741-7921-4D23-BFFF-368828188761}" srcOrd="0" destOrd="0" presId="urn:microsoft.com/office/officeart/2005/8/layout/radial3"/>
    <dgm:cxn modelId="{DBB52178-9CE1-47FE-A3D8-61E7E0173DB2}" type="presParOf" srcId="{6D5E8741-7921-4D23-BFFF-368828188761}" destId="{A42E6A75-424B-4345-BB85-4442C6811925}" srcOrd="0" destOrd="0" presId="urn:microsoft.com/office/officeart/2005/8/layout/radial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0825856-3A81-4AB8-8BEC-89136791A688}" type="doc">
      <dgm:prSet loTypeId="urn:microsoft.com/office/officeart/2005/8/layout/radial3" loCatId="cycle" qsTypeId="urn:microsoft.com/office/officeart/2005/8/quickstyle/3d2" qsCatId="3D" csTypeId="urn:microsoft.com/office/officeart/2005/8/colors/colorful1" csCatId="colorful" phldr="1"/>
      <dgm:spPr/>
      <dgm:t>
        <a:bodyPr/>
        <a:lstStyle/>
        <a:p>
          <a:endParaRPr lang="es-ES"/>
        </a:p>
      </dgm:t>
    </dgm:pt>
    <dgm:pt modelId="{131510BC-7FA6-4C98-8745-1EC04680AEE4}">
      <dgm:prSet phldrT="[Texto]"/>
      <dgm:spPr/>
      <dgm:t>
        <a:bodyPr/>
        <a:lstStyle/>
        <a:p>
          <a:r>
            <a:rPr lang="es-ES" dirty="0" smtClean="0"/>
            <a:t>41,22</a:t>
          </a:r>
          <a:endParaRPr lang="es-ES" dirty="0"/>
        </a:p>
      </dgm:t>
    </dgm:pt>
    <dgm:pt modelId="{9F73E110-C94C-4605-9D16-4F649E3D3ED0}" type="parTrans" cxnId="{A0E77CFA-CC31-46BD-8118-6CC052413305}">
      <dgm:prSet/>
      <dgm:spPr/>
      <dgm:t>
        <a:bodyPr/>
        <a:lstStyle/>
        <a:p>
          <a:endParaRPr lang="es-ES"/>
        </a:p>
      </dgm:t>
    </dgm:pt>
    <dgm:pt modelId="{650E6EEE-0B9D-4F59-924E-E4DF85E2024B}" type="sibTrans" cxnId="{A0E77CFA-CC31-46BD-8118-6CC052413305}">
      <dgm:prSet/>
      <dgm:spPr/>
      <dgm:t>
        <a:bodyPr/>
        <a:lstStyle/>
        <a:p>
          <a:endParaRPr lang="es-ES"/>
        </a:p>
      </dgm:t>
    </dgm:pt>
    <dgm:pt modelId="{93280DD3-6D53-4909-9E57-9F05BE0DA320}">
      <dgm:prSet phldrT="[Texto]"/>
      <dgm:spPr/>
      <dgm:t>
        <a:bodyPr/>
        <a:lstStyle/>
        <a:p>
          <a:endParaRPr lang="es-ES" dirty="0"/>
        </a:p>
      </dgm:t>
    </dgm:pt>
    <dgm:pt modelId="{43980F26-51AC-4C54-8F4F-9CF707F62E91}" type="parTrans" cxnId="{57720376-1D55-43C2-A1AF-A60AF96E49C3}">
      <dgm:prSet/>
      <dgm:spPr/>
      <dgm:t>
        <a:bodyPr/>
        <a:lstStyle/>
        <a:p>
          <a:endParaRPr lang="es-ES"/>
        </a:p>
      </dgm:t>
    </dgm:pt>
    <dgm:pt modelId="{EEAEA00F-086F-42EF-9FB7-F0510345A1DF}" type="sibTrans" cxnId="{57720376-1D55-43C2-A1AF-A60AF96E49C3}">
      <dgm:prSet/>
      <dgm:spPr/>
      <dgm:t>
        <a:bodyPr/>
        <a:lstStyle/>
        <a:p>
          <a:endParaRPr lang="es-ES"/>
        </a:p>
      </dgm:t>
    </dgm:pt>
    <dgm:pt modelId="{8B6A8A64-CCDB-41BB-990E-772BCB4FDF20}">
      <dgm:prSet phldrT="[Texto]"/>
      <dgm:spPr/>
      <dgm:t>
        <a:bodyPr/>
        <a:lstStyle/>
        <a:p>
          <a:endParaRPr lang="es-ES"/>
        </a:p>
      </dgm:t>
    </dgm:pt>
    <dgm:pt modelId="{C1DA5E28-D922-4751-9A37-6259415B5B32}" type="parTrans" cxnId="{FC6752DA-FE76-4D35-AE13-009449971BCF}">
      <dgm:prSet/>
      <dgm:spPr/>
      <dgm:t>
        <a:bodyPr/>
        <a:lstStyle/>
        <a:p>
          <a:endParaRPr lang="es-ES"/>
        </a:p>
      </dgm:t>
    </dgm:pt>
    <dgm:pt modelId="{E51D531C-DD03-4C24-A4AC-496FECBA7318}" type="sibTrans" cxnId="{FC6752DA-FE76-4D35-AE13-009449971BCF}">
      <dgm:prSet/>
      <dgm:spPr/>
      <dgm:t>
        <a:bodyPr/>
        <a:lstStyle/>
        <a:p>
          <a:endParaRPr lang="es-ES"/>
        </a:p>
      </dgm:t>
    </dgm:pt>
    <dgm:pt modelId="{C122521D-671D-40B3-8D26-2EB2C603A7A8}" type="pres">
      <dgm:prSet presAssocID="{40825856-3A81-4AB8-8BEC-89136791A688}" presName="composite" presStyleCnt="0">
        <dgm:presLayoutVars>
          <dgm:chMax val="1"/>
          <dgm:dir/>
          <dgm:resizeHandles val="exact"/>
        </dgm:presLayoutVars>
      </dgm:prSet>
      <dgm:spPr/>
      <dgm:t>
        <a:bodyPr/>
        <a:lstStyle/>
        <a:p>
          <a:endParaRPr lang="es-ES"/>
        </a:p>
      </dgm:t>
    </dgm:pt>
    <dgm:pt modelId="{6D5E8741-7921-4D23-BFFF-368828188761}" type="pres">
      <dgm:prSet presAssocID="{40825856-3A81-4AB8-8BEC-89136791A688}" presName="radial" presStyleCnt="0">
        <dgm:presLayoutVars>
          <dgm:animLvl val="ctr"/>
        </dgm:presLayoutVars>
      </dgm:prSet>
      <dgm:spPr/>
    </dgm:pt>
    <dgm:pt modelId="{A42E6A75-424B-4345-BB85-4442C6811925}" type="pres">
      <dgm:prSet presAssocID="{131510BC-7FA6-4C98-8745-1EC04680AEE4}" presName="centerShape" presStyleLbl="vennNode1" presStyleIdx="0" presStyleCnt="1"/>
      <dgm:spPr/>
      <dgm:t>
        <a:bodyPr/>
        <a:lstStyle/>
        <a:p>
          <a:endParaRPr lang="es-ES"/>
        </a:p>
      </dgm:t>
    </dgm:pt>
  </dgm:ptLst>
  <dgm:cxnLst>
    <dgm:cxn modelId="{94EDAEAD-C96A-4585-A025-407A4F4B62E9}" type="presOf" srcId="{131510BC-7FA6-4C98-8745-1EC04680AEE4}" destId="{A42E6A75-424B-4345-BB85-4442C6811925}" srcOrd="0" destOrd="0" presId="urn:microsoft.com/office/officeart/2005/8/layout/radial3"/>
    <dgm:cxn modelId="{0F4C33FD-5FCA-400B-8F88-62A0AC4705EF}" type="presOf" srcId="{40825856-3A81-4AB8-8BEC-89136791A688}" destId="{C122521D-671D-40B3-8D26-2EB2C603A7A8}" srcOrd="0" destOrd="0" presId="urn:microsoft.com/office/officeart/2005/8/layout/radial3"/>
    <dgm:cxn modelId="{FC6752DA-FE76-4D35-AE13-009449971BCF}" srcId="{40825856-3A81-4AB8-8BEC-89136791A688}" destId="{8B6A8A64-CCDB-41BB-990E-772BCB4FDF20}" srcOrd="1" destOrd="0" parTransId="{C1DA5E28-D922-4751-9A37-6259415B5B32}" sibTransId="{E51D531C-DD03-4C24-A4AC-496FECBA7318}"/>
    <dgm:cxn modelId="{A0E77CFA-CC31-46BD-8118-6CC052413305}" srcId="{40825856-3A81-4AB8-8BEC-89136791A688}" destId="{131510BC-7FA6-4C98-8745-1EC04680AEE4}" srcOrd="0" destOrd="0" parTransId="{9F73E110-C94C-4605-9D16-4F649E3D3ED0}" sibTransId="{650E6EEE-0B9D-4F59-924E-E4DF85E2024B}"/>
    <dgm:cxn modelId="{57720376-1D55-43C2-A1AF-A60AF96E49C3}" srcId="{40825856-3A81-4AB8-8BEC-89136791A688}" destId="{93280DD3-6D53-4909-9E57-9F05BE0DA320}" srcOrd="2" destOrd="0" parTransId="{43980F26-51AC-4C54-8F4F-9CF707F62E91}" sibTransId="{EEAEA00F-086F-42EF-9FB7-F0510345A1DF}"/>
    <dgm:cxn modelId="{0B910A70-F79E-4ACE-9CA4-650CDB645AF2}" type="presParOf" srcId="{C122521D-671D-40B3-8D26-2EB2C603A7A8}" destId="{6D5E8741-7921-4D23-BFFF-368828188761}" srcOrd="0" destOrd="0" presId="urn:microsoft.com/office/officeart/2005/8/layout/radial3"/>
    <dgm:cxn modelId="{E4378EB2-F449-4177-A18E-67AFB31EBCF9}" type="presParOf" srcId="{6D5E8741-7921-4D23-BFFF-368828188761}" destId="{A42E6A75-424B-4345-BB85-4442C6811925}" srcOrd="0" destOrd="0" presId="urn:microsoft.com/office/officeart/2005/8/layout/radial3"/>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0825856-3A81-4AB8-8BEC-89136791A688}" type="doc">
      <dgm:prSet loTypeId="urn:microsoft.com/office/officeart/2005/8/layout/radial3" loCatId="cycle" qsTypeId="urn:microsoft.com/office/officeart/2005/8/quickstyle/3d2" qsCatId="3D" csTypeId="urn:microsoft.com/office/officeart/2005/8/colors/colorful1" csCatId="colorful" phldr="1"/>
      <dgm:spPr/>
      <dgm:t>
        <a:bodyPr/>
        <a:lstStyle/>
        <a:p>
          <a:endParaRPr lang="es-ES"/>
        </a:p>
      </dgm:t>
    </dgm:pt>
    <dgm:pt modelId="{131510BC-7FA6-4C98-8745-1EC04680AEE4}">
      <dgm:prSet phldrT="[Texto]"/>
      <dgm:spPr>
        <a:solidFill>
          <a:schemeClr val="accent3">
            <a:lumMod val="60000"/>
            <a:lumOff val="40000"/>
          </a:schemeClr>
        </a:solidFill>
      </dgm:spPr>
      <dgm:t>
        <a:bodyPr/>
        <a:lstStyle/>
        <a:p>
          <a:r>
            <a:rPr lang="es-ES" dirty="0" smtClean="0"/>
            <a:t>37,28</a:t>
          </a:r>
          <a:endParaRPr lang="es-ES" dirty="0"/>
        </a:p>
      </dgm:t>
    </dgm:pt>
    <dgm:pt modelId="{9F73E110-C94C-4605-9D16-4F649E3D3ED0}" type="parTrans" cxnId="{A0E77CFA-CC31-46BD-8118-6CC052413305}">
      <dgm:prSet/>
      <dgm:spPr/>
      <dgm:t>
        <a:bodyPr/>
        <a:lstStyle/>
        <a:p>
          <a:endParaRPr lang="es-ES"/>
        </a:p>
      </dgm:t>
    </dgm:pt>
    <dgm:pt modelId="{650E6EEE-0B9D-4F59-924E-E4DF85E2024B}" type="sibTrans" cxnId="{A0E77CFA-CC31-46BD-8118-6CC052413305}">
      <dgm:prSet/>
      <dgm:spPr/>
      <dgm:t>
        <a:bodyPr/>
        <a:lstStyle/>
        <a:p>
          <a:endParaRPr lang="es-ES"/>
        </a:p>
      </dgm:t>
    </dgm:pt>
    <dgm:pt modelId="{93280DD3-6D53-4909-9E57-9F05BE0DA320}">
      <dgm:prSet phldrT="[Texto]"/>
      <dgm:spPr/>
      <dgm:t>
        <a:bodyPr/>
        <a:lstStyle/>
        <a:p>
          <a:endParaRPr lang="es-ES" dirty="0"/>
        </a:p>
      </dgm:t>
    </dgm:pt>
    <dgm:pt modelId="{43980F26-51AC-4C54-8F4F-9CF707F62E91}" type="parTrans" cxnId="{57720376-1D55-43C2-A1AF-A60AF96E49C3}">
      <dgm:prSet/>
      <dgm:spPr/>
      <dgm:t>
        <a:bodyPr/>
        <a:lstStyle/>
        <a:p>
          <a:endParaRPr lang="es-ES"/>
        </a:p>
      </dgm:t>
    </dgm:pt>
    <dgm:pt modelId="{EEAEA00F-086F-42EF-9FB7-F0510345A1DF}" type="sibTrans" cxnId="{57720376-1D55-43C2-A1AF-A60AF96E49C3}">
      <dgm:prSet/>
      <dgm:spPr/>
      <dgm:t>
        <a:bodyPr/>
        <a:lstStyle/>
        <a:p>
          <a:endParaRPr lang="es-ES"/>
        </a:p>
      </dgm:t>
    </dgm:pt>
    <dgm:pt modelId="{8B6A8A64-CCDB-41BB-990E-772BCB4FDF20}">
      <dgm:prSet phldrT="[Texto]"/>
      <dgm:spPr/>
      <dgm:t>
        <a:bodyPr/>
        <a:lstStyle/>
        <a:p>
          <a:endParaRPr lang="es-ES"/>
        </a:p>
      </dgm:t>
    </dgm:pt>
    <dgm:pt modelId="{C1DA5E28-D922-4751-9A37-6259415B5B32}" type="parTrans" cxnId="{FC6752DA-FE76-4D35-AE13-009449971BCF}">
      <dgm:prSet/>
      <dgm:spPr/>
      <dgm:t>
        <a:bodyPr/>
        <a:lstStyle/>
        <a:p>
          <a:endParaRPr lang="es-ES"/>
        </a:p>
      </dgm:t>
    </dgm:pt>
    <dgm:pt modelId="{E51D531C-DD03-4C24-A4AC-496FECBA7318}" type="sibTrans" cxnId="{FC6752DA-FE76-4D35-AE13-009449971BCF}">
      <dgm:prSet/>
      <dgm:spPr/>
      <dgm:t>
        <a:bodyPr/>
        <a:lstStyle/>
        <a:p>
          <a:endParaRPr lang="es-ES"/>
        </a:p>
      </dgm:t>
    </dgm:pt>
    <dgm:pt modelId="{C122521D-671D-40B3-8D26-2EB2C603A7A8}" type="pres">
      <dgm:prSet presAssocID="{40825856-3A81-4AB8-8BEC-89136791A688}" presName="composite" presStyleCnt="0">
        <dgm:presLayoutVars>
          <dgm:chMax val="1"/>
          <dgm:dir/>
          <dgm:resizeHandles val="exact"/>
        </dgm:presLayoutVars>
      </dgm:prSet>
      <dgm:spPr/>
      <dgm:t>
        <a:bodyPr/>
        <a:lstStyle/>
        <a:p>
          <a:endParaRPr lang="es-ES"/>
        </a:p>
      </dgm:t>
    </dgm:pt>
    <dgm:pt modelId="{6D5E8741-7921-4D23-BFFF-368828188761}" type="pres">
      <dgm:prSet presAssocID="{40825856-3A81-4AB8-8BEC-89136791A688}" presName="radial" presStyleCnt="0">
        <dgm:presLayoutVars>
          <dgm:animLvl val="ctr"/>
        </dgm:presLayoutVars>
      </dgm:prSet>
      <dgm:spPr/>
    </dgm:pt>
    <dgm:pt modelId="{A42E6A75-424B-4345-BB85-4442C6811925}" type="pres">
      <dgm:prSet presAssocID="{131510BC-7FA6-4C98-8745-1EC04680AEE4}" presName="centerShape" presStyleLbl="vennNode1" presStyleIdx="0" presStyleCnt="1" custLinFactNeighborX="2275"/>
      <dgm:spPr/>
      <dgm:t>
        <a:bodyPr/>
        <a:lstStyle/>
        <a:p>
          <a:endParaRPr lang="es-ES"/>
        </a:p>
      </dgm:t>
    </dgm:pt>
  </dgm:ptLst>
  <dgm:cxnLst>
    <dgm:cxn modelId="{D79CFD95-172F-441E-BAA6-2001196ED038}" type="presOf" srcId="{40825856-3A81-4AB8-8BEC-89136791A688}" destId="{C122521D-671D-40B3-8D26-2EB2C603A7A8}" srcOrd="0" destOrd="0" presId="urn:microsoft.com/office/officeart/2005/8/layout/radial3"/>
    <dgm:cxn modelId="{FC6752DA-FE76-4D35-AE13-009449971BCF}" srcId="{40825856-3A81-4AB8-8BEC-89136791A688}" destId="{8B6A8A64-CCDB-41BB-990E-772BCB4FDF20}" srcOrd="1" destOrd="0" parTransId="{C1DA5E28-D922-4751-9A37-6259415B5B32}" sibTransId="{E51D531C-DD03-4C24-A4AC-496FECBA7318}"/>
    <dgm:cxn modelId="{A0E77CFA-CC31-46BD-8118-6CC052413305}" srcId="{40825856-3A81-4AB8-8BEC-89136791A688}" destId="{131510BC-7FA6-4C98-8745-1EC04680AEE4}" srcOrd="0" destOrd="0" parTransId="{9F73E110-C94C-4605-9D16-4F649E3D3ED0}" sibTransId="{650E6EEE-0B9D-4F59-924E-E4DF85E2024B}"/>
    <dgm:cxn modelId="{57720376-1D55-43C2-A1AF-A60AF96E49C3}" srcId="{40825856-3A81-4AB8-8BEC-89136791A688}" destId="{93280DD3-6D53-4909-9E57-9F05BE0DA320}" srcOrd="2" destOrd="0" parTransId="{43980F26-51AC-4C54-8F4F-9CF707F62E91}" sibTransId="{EEAEA00F-086F-42EF-9FB7-F0510345A1DF}"/>
    <dgm:cxn modelId="{325E3C81-73A3-4991-B44D-65A7E6036773}" type="presOf" srcId="{131510BC-7FA6-4C98-8745-1EC04680AEE4}" destId="{A42E6A75-424B-4345-BB85-4442C6811925}" srcOrd="0" destOrd="0" presId="urn:microsoft.com/office/officeart/2005/8/layout/radial3"/>
    <dgm:cxn modelId="{BC437003-E7A5-41E6-91A6-F08C812F8B52}" type="presParOf" srcId="{C122521D-671D-40B3-8D26-2EB2C603A7A8}" destId="{6D5E8741-7921-4D23-BFFF-368828188761}" srcOrd="0" destOrd="0" presId="urn:microsoft.com/office/officeart/2005/8/layout/radial3"/>
    <dgm:cxn modelId="{60BB9F0D-EDDA-4C58-9F1A-7123C743B351}" type="presParOf" srcId="{6D5E8741-7921-4D23-BFFF-368828188761}" destId="{A42E6A75-424B-4345-BB85-4442C6811925}" srcOrd="0" destOrd="0" presId="urn:microsoft.com/office/officeart/2005/8/layout/radial3"/>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40825856-3A81-4AB8-8BEC-89136791A688}" type="doc">
      <dgm:prSet loTypeId="urn:microsoft.com/office/officeart/2005/8/layout/radial3" loCatId="cycle" qsTypeId="urn:microsoft.com/office/officeart/2005/8/quickstyle/3d2" qsCatId="3D" csTypeId="urn:microsoft.com/office/officeart/2005/8/colors/colorful1" csCatId="colorful" phldr="1"/>
      <dgm:spPr/>
      <dgm:t>
        <a:bodyPr/>
        <a:lstStyle/>
        <a:p>
          <a:endParaRPr lang="es-ES"/>
        </a:p>
      </dgm:t>
    </dgm:pt>
    <dgm:pt modelId="{131510BC-7FA6-4C98-8745-1EC04680AEE4}">
      <dgm:prSet phldrT="[Texto]"/>
      <dgm:spPr/>
      <dgm:t>
        <a:bodyPr/>
        <a:lstStyle/>
        <a:p>
          <a:r>
            <a:rPr lang="es-ES" dirty="0" smtClean="0"/>
            <a:t>33,11</a:t>
          </a:r>
          <a:endParaRPr lang="es-ES" dirty="0"/>
        </a:p>
      </dgm:t>
    </dgm:pt>
    <dgm:pt modelId="{9F73E110-C94C-4605-9D16-4F649E3D3ED0}" type="parTrans" cxnId="{A0E77CFA-CC31-46BD-8118-6CC052413305}">
      <dgm:prSet/>
      <dgm:spPr/>
      <dgm:t>
        <a:bodyPr/>
        <a:lstStyle/>
        <a:p>
          <a:endParaRPr lang="es-ES"/>
        </a:p>
      </dgm:t>
    </dgm:pt>
    <dgm:pt modelId="{650E6EEE-0B9D-4F59-924E-E4DF85E2024B}" type="sibTrans" cxnId="{A0E77CFA-CC31-46BD-8118-6CC052413305}">
      <dgm:prSet/>
      <dgm:spPr/>
      <dgm:t>
        <a:bodyPr/>
        <a:lstStyle/>
        <a:p>
          <a:endParaRPr lang="es-ES"/>
        </a:p>
      </dgm:t>
    </dgm:pt>
    <dgm:pt modelId="{93280DD3-6D53-4909-9E57-9F05BE0DA320}">
      <dgm:prSet phldrT="[Texto]"/>
      <dgm:spPr/>
      <dgm:t>
        <a:bodyPr/>
        <a:lstStyle/>
        <a:p>
          <a:endParaRPr lang="es-ES" dirty="0"/>
        </a:p>
      </dgm:t>
    </dgm:pt>
    <dgm:pt modelId="{43980F26-51AC-4C54-8F4F-9CF707F62E91}" type="parTrans" cxnId="{57720376-1D55-43C2-A1AF-A60AF96E49C3}">
      <dgm:prSet/>
      <dgm:spPr/>
      <dgm:t>
        <a:bodyPr/>
        <a:lstStyle/>
        <a:p>
          <a:endParaRPr lang="es-ES"/>
        </a:p>
      </dgm:t>
    </dgm:pt>
    <dgm:pt modelId="{EEAEA00F-086F-42EF-9FB7-F0510345A1DF}" type="sibTrans" cxnId="{57720376-1D55-43C2-A1AF-A60AF96E49C3}">
      <dgm:prSet/>
      <dgm:spPr/>
      <dgm:t>
        <a:bodyPr/>
        <a:lstStyle/>
        <a:p>
          <a:endParaRPr lang="es-ES"/>
        </a:p>
      </dgm:t>
    </dgm:pt>
    <dgm:pt modelId="{8B6A8A64-CCDB-41BB-990E-772BCB4FDF20}">
      <dgm:prSet phldrT="[Texto]"/>
      <dgm:spPr/>
      <dgm:t>
        <a:bodyPr/>
        <a:lstStyle/>
        <a:p>
          <a:endParaRPr lang="es-ES"/>
        </a:p>
      </dgm:t>
    </dgm:pt>
    <dgm:pt modelId="{C1DA5E28-D922-4751-9A37-6259415B5B32}" type="parTrans" cxnId="{FC6752DA-FE76-4D35-AE13-009449971BCF}">
      <dgm:prSet/>
      <dgm:spPr/>
      <dgm:t>
        <a:bodyPr/>
        <a:lstStyle/>
        <a:p>
          <a:endParaRPr lang="es-ES"/>
        </a:p>
      </dgm:t>
    </dgm:pt>
    <dgm:pt modelId="{E51D531C-DD03-4C24-A4AC-496FECBA7318}" type="sibTrans" cxnId="{FC6752DA-FE76-4D35-AE13-009449971BCF}">
      <dgm:prSet/>
      <dgm:spPr/>
      <dgm:t>
        <a:bodyPr/>
        <a:lstStyle/>
        <a:p>
          <a:endParaRPr lang="es-ES"/>
        </a:p>
      </dgm:t>
    </dgm:pt>
    <dgm:pt modelId="{C122521D-671D-40B3-8D26-2EB2C603A7A8}" type="pres">
      <dgm:prSet presAssocID="{40825856-3A81-4AB8-8BEC-89136791A688}" presName="composite" presStyleCnt="0">
        <dgm:presLayoutVars>
          <dgm:chMax val="1"/>
          <dgm:dir/>
          <dgm:resizeHandles val="exact"/>
        </dgm:presLayoutVars>
      </dgm:prSet>
      <dgm:spPr/>
      <dgm:t>
        <a:bodyPr/>
        <a:lstStyle/>
        <a:p>
          <a:endParaRPr lang="es-ES"/>
        </a:p>
      </dgm:t>
    </dgm:pt>
    <dgm:pt modelId="{6D5E8741-7921-4D23-BFFF-368828188761}" type="pres">
      <dgm:prSet presAssocID="{40825856-3A81-4AB8-8BEC-89136791A688}" presName="radial" presStyleCnt="0">
        <dgm:presLayoutVars>
          <dgm:animLvl val="ctr"/>
        </dgm:presLayoutVars>
      </dgm:prSet>
      <dgm:spPr/>
    </dgm:pt>
    <dgm:pt modelId="{A42E6A75-424B-4345-BB85-4442C6811925}" type="pres">
      <dgm:prSet presAssocID="{131510BC-7FA6-4C98-8745-1EC04680AEE4}" presName="centerShape" presStyleLbl="vennNode1" presStyleIdx="0" presStyleCnt="1"/>
      <dgm:spPr/>
      <dgm:t>
        <a:bodyPr/>
        <a:lstStyle/>
        <a:p>
          <a:endParaRPr lang="es-ES"/>
        </a:p>
      </dgm:t>
    </dgm:pt>
  </dgm:ptLst>
  <dgm:cxnLst>
    <dgm:cxn modelId="{FC6752DA-FE76-4D35-AE13-009449971BCF}" srcId="{40825856-3A81-4AB8-8BEC-89136791A688}" destId="{8B6A8A64-CCDB-41BB-990E-772BCB4FDF20}" srcOrd="1" destOrd="0" parTransId="{C1DA5E28-D922-4751-9A37-6259415B5B32}" sibTransId="{E51D531C-DD03-4C24-A4AC-496FECBA7318}"/>
    <dgm:cxn modelId="{A0E77CFA-CC31-46BD-8118-6CC052413305}" srcId="{40825856-3A81-4AB8-8BEC-89136791A688}" destId="{131510BC-7FA6-4C98-8745-1EC04680AEE4}" srcOrd="0" destOrd="0" parTransId="{9F73E110-C94C-4605-9D16-4F649E3D3ED0}" sibTransId="{650E6EEE-0B9D-4F59-924E-E4DF85E2024B}"/>
    <dgm:cxn modelId="{57720376-1D55-43C2-A1AF-A60AF96E49C3}" srcId="{40825856-3A81-4AB8-8BEC-89136791A688}" destId="{93280DD3-6D53-4909-9E57-9F05BE0DA320}" srcOrd="2" destOrd="0" parTransId="{43980F26-51AC-4C54-8F4F-9CF707F62E91}" sibTransId="{EEAEA00F-086F-42EF-9FB7-F0510345A1DF}"/>
    <dgm:cxn modelId="{D471DC95-B632-4BAA-AEBB-9A37649F85CC}" type="presOf" srcId="{131510BC-7FA6-4C98-8745-1EC04680AEE4}" destId="{A42E6A75-424B-4345-BB85-4442C6811925}" srcOrd="0" destOrd="0" presId="urn:microsoft.com/office/officeart/2005/8/layout/radial3"/>
    <dgm:cxn modelId="{7D3C3E09-6E1F-4393-8A11-622593890FB2}" type="presOf" srcId="{40825856-3A81-4AB8-8BEC-89136791A688}" destId="{C122521D-671D-40B3-8D26-2EB2C603A7A8}" srcOrd="0" destOrd="0" presId="urn:microsoft.com/office/officeart/2005/8/layout/radial3"/>
    <dgm:cxn modelId="{03C5C898-82B0-4397-8A54-DDFB68F64224}" type="presParOf" srcId="{C122521D-671D-40B3-8D26-2EB2C603A7A8}" destId="{6D5E8741-7921-4D23-BFFF-368828188761}" srcOrd="0" destOrd="0" presId="urn:microsoft.com/office/officeart/2005/8/layout/radial3"/>
    <dgm:cxn modelId="{D0AC13E1-9D2B-4688-B56C-B61D8794A354}" type="presParOf" srcId="{6D5E8741-7921-4D23-BFFF-368828188761}" destId="{A42E6A75-424B-4345-BB85-4442C6811925}" srcOrd="0" destOrd="0" presId="urn:microsoft.com/office/officeart/2005/8/layout/radial3"/>
  </dgm:cxnLst>
  <dgm:bg/>
  <dgm:whole/>
  <dgm:extLst>
    <a:ext uri="http://schemas.microsoft.com/office/drawing/2008/diagram">
      <dsp:dataModelExt xmlns:dsp="http://schemas.microsoft.com/office/drawing/2008/diagram" relId="rId2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40825856-3A81-4AB8-8BEC-89136791A688}" type="doc">
      <dgm:prSet loTypeId="urn:microsoft.com/office/officeart/2005/8/layout/radial3" loCatId="cycle" qsTypeId="urn:microsoft.com/office/officeart/2005/8/quickstyle/3d2" qsCatId="3D" csTypeId="urn:microsoft.com/office/officeart/2005/8/colors/colorful1" csCatId="colorful" phldr="1"/>
      <dgm:spPr/>
      <dgm:t>
        <a:bodyPr/>
        <a:lstStyle/>
        <a:p>
          <a:endParaRPr lang="es-ES"/>
        </a:p>
      </dgm:t>
    </dgm:pt>
    <dgm:pt modelId="{131510BC-7FA6-4C98-8745-1EC04680AEE4}">
      <dgm:prSet phldrT="[Texto]"/>
      <dgm:spPr>
        <a:solidFill>
          <a:schemeClr val="accent3">
            <a:lumMod val="60000"/>
            <a:lumOff val="40000"/>
          </a:schemeClr>
        </a:solidFill>
      </dgm:spPr>
      <dgm:t>
        <a:bodyPr/>
        <a:lstStyle/>
        <a:p>
          <a:r>
            <a:rPr lang="es-ES" dirty="0" smtClean="0"/>
            <a:t>31,62</a:t>
          </a:r>
          <a:endParaRPr lang="es-ES" dirty="0"/>
        </a:p>
      </dgm:t>
    </dgm:pt>
    <dgm:pt modelId="{9F73E110-C94C-4605-9D16-4F649E3D3ED0}" type="parTrans" cxnId="{A0E77CFA-CC31-46BD-8118-6CC052413305}">
      <dgm:prSet/>
      <dgm:spPr/>
      <dgm:t>
        <a:bodyPr/>
        <a:lstStyle/>
        <a:p>
          <a:endParaRPr lang="es-ES"/>
        </a:p>
      </dgm:t>
    </dgm:pt>
    <dgm:pt modelId="{650E6EEE-0B9D-4F59-924E-E4DF85E2024B}" type="sibTrans" cxnId="{A0E77CFA-CC31-46BD-8118-6CC052413305}">
      <dgm:prSet/>
      <dgm:spPr/>
      <dgm:t>
        <a:bodyPr/>
        <a:lstStyle/>
        <a:p>
          <a:endParaRPr lang="es-ES"/>
        </a:p>
      </dgm:t>
    </dgm:pt>
    <dgm:pt modelId="{93280DD3-6D53-4909-9E57-9F05BE0DA320}">
      <dgm:prSet phldrT="[Texto]"/>
      <dgm:spPr/>
      <dgm:t>
        <a:bodyPr/>
        <a:lstStyle/>
        <a:p>
          <a:endParaRPr lang="es-ES" dirty="0"/>
        </a:p>
      </dgm:t>
    </dgm:pt>
    <dgm:pt modelId="{43980F26-51AC-4C54-8F4F-9CF707F62E91}" type="parTrans" cxnId="{57720376-1D55-43C2-A1AF-A60AF96E49C3}">
      <dgm:prSet/>
      <dgm:spPr/>
      <dgm:t>
        <a:bodyPr/>
        <a:lstStyle/>
        <a:p>
          <a:endParaRPr lang="es-ES"/>
        </a:p>
      </dgm:t>
    </dgm:pt>
    <dgm:pt modelId="{EEAEA00F-086F-42EF-9FB7-F0510345A1DF}" type="sibTrans" cxnId="{57720376-1D55-43C2-A1AF-A60AF96E49C3}">
      <dgm:prSet/>
      <dgm:spPr/>
      <dgm:t>
        <a:bodyPr/>
        <a:lstStyle/>
        <a:p>
          <a:endParaRPr lang="es-ES"/>
        </a:p>
      </dgm:t>
    </dgm:pt>
    <dgm:pt modelId="{8B6A8A64-CCDB-41BB-990E-772BCB4FDF20}">
      <dgm:prSet phldrT="[Texto]"/>
      <dgm:spPr/>
      <dgm:t>
        <a:bodyPr/>
        <a:lstStyle/>
        <a:p>
          <a:endParaRPr lang="es-ES"/>
        </a:p>
      </dgm:t>
    </dgm:pt>
    <dgm:pt modelId="{C1DA5E28-D922-4751-9A37-6259415B5B32}" type="parTrans" cxnId="{FC6752DA-FE76-4D35-AE13-009449971BCF}">
      <dgm:prSet/>
      <dgm:spPr/>
      <dgm:t>
        <a:bodyPr/>
        <a:lstStyle/>
        <a:p>
          <a:endParaRPr lang="es-ES"/>
        </a:p>
      </dgm:t>
    </dgm:pt>
    <dgm:pt modelId="{E51D531C-DD03-4C24-A4AC-496FECBA7318}" type="sibTrans" cxnId="{FC6752DA-FE76-4D35-AE13-009449971BCF}">
      <dgm:prSet/>
      <dgm:spPr/>
      <dgm:t>
        <a:bodyPr/>
        <a:lstStyle/>
        <a:p>
          <a:endParaRPr lang="es-ES"/>
        </a:p>
      </dgm:t>
    </dgm:pt>
    <dgm:pt modelId="{C122521D-671D-40B3-8D26-2EB2C603A7A8}" type="pres">
      <dgm:prSet presAssocID="{40825856-3A81-4AB8-8BEC-89136791A688}" presName="composite" presStyleCnt="0">
        <dgm:presLayoutVars>
          <dgm:chMax val="1"/>
          <dgm:dir/>
          <dgm:resizeHandles val="exact"/>
        </dgm:presLayoutVars>
      </dgm:prSet>
      <dgm:spPr/>
      <dgm:t>
        <a:bodyPr/>
        <a:lstStyle/>
        <a:p>
          <a:endParaRPr lang="es-ES"/>
        </a:p>
      </dgm:t>
    </dgm:pt>
    <dgm:pt modelId="{6D5E8741-7921-4D23-BFFF-368828188761}" type="pres">
      <dgm:prSet presAssocID="{40825856-3A81-4AB8-8BEC-89136791A688}" presName="radial" presStyleCnt="0">
        <dgm:presLayoutVars>
          <dgm:animLvl val="ctr"/>
        </dgm:presLayoutVars>
      </dgm:prSet>
      <dgm:spPr/>
    </dgm:pt>
    <dgm:pt modelId="{A42E6A75-424B-4345-BB85-4442C6811925}" type="pres">
      <dgm:prSet presAssocID="{131510BC-7FA6-4C98-8745-1EC04680AEE4}" presName="centerShape" presStyleLbl="vennNode1" presStyleIdx="0" presStyleCnt="1" custLinFactNeighborX="2275"/>
      <dgm:spPr/>
      <dgm:t>
        <a:bodyPr/>
        <a:lstStyle/>
        <a:p>
          <a:endParaRPr lang="es-ES"/>
        </a:p>
      </dgm:t>
    </dgm:pt>
  </dgm:ptLst>
  <dgm:cxnLst>
    <dgm:cxn modelId="{3E62FC2B-5318-479C-80AB-8BF5247654DA}" type="presOf" srcId="{131510BC-7FA6-4C98-8745-1EC04680AEE4}" destId="{A42E6A75-424B-4345-BB85-4442C6811925}" srcOrd="0" destOrd="0" presId="urn:microsoft.com/office/officeart/2005/8/layout/radial3"/>
    <dgm:cxn modelId="{FC6752DA-FE76-4D35-AE13-009449971BCF}" srcId="{40825856-3A81-4AB8-8BEC-89136791A688}" destId="{8B6A8A64-CCDB-41BB-990E-772BCB4FDF20}" srcOrd="1" destOrd="0" parTransId="{C1DA5E28-D922-4751-9A37-6259415B5B32}" sibTransId="{E51D531C-DD03-4C24-A4AC-496FECBA7318}"/>
    <dgm:cxn modelId="{A0E77CFA-CC31-46BD-8118-6CC052413305}" srcId="{40825856-3A81-4AB8-8BEC-89136791A688}" destId="{131510BC-7FA6-4C98-8745-1EC04680AEE4}" srcOrd="0" destOrd="0" parTransId="{9F73E110-C94C-4605-9D16-4F649E3D3ED0}" sibTransId="{650E6EEE-0B9D-4F59-924E-E4DF85E2024B}"/>
    <dgm:cxn modelId="{FFC222CC-0384-42F6-9BAF-F20F085B4783}" type="presOf" srcId="{40825856-3A81-4AB8-8BEC-89136791A688}" destId="{C122521D-671D-40B3-8D26-2EB2C603A7A8}" srcOrd="0" destOrd="0" presId="urn:microsoft.com/office/officeart/2005/8/layout/radial3"/>
    <dgm:cxn modelId="{57720376-1D55-43C2-A1AF-A60AF96E49C3}" srcId="{40825856-3A81-4AB8-8BEC-89136791A688}" destId="{93280DD3-6D53-4909-9E57-9F05BE0DA320}" srcOrd="2" destOrd="0" parTransId="{43980F26-51AC-4C54-8F4F-9CF707F62E91}" sibTransId="{EEAEA00F-086F-42EF-9FB7-F0510345A1DF}"/>
    <dgm:cxn modelId="{4B3CB931-CEA2-4960-B342-2AF123CE43E9}" type="presParOf" srcId="{C122521D-671D-40B3-8D26-2EB2C603A7A8}" destId="{6D5E8741-7921-4D23-BFFF-368828188761}" srcOrd="0" destOrd="0" presId="urn:microsoft.com/office/officeart/2005/8/layout/radial3"/>
    <dgm:cxn modelId="{E419D129-F01D-4AA8-98E4-709060D443E5}" type="presParOf" srcId="{6D5E8741-7921-4D23-BFFF-368828188761}" destId="{A42E6A75-424B-4345-BB85-4442C6811925}" srcOrd="0" destOrd="0" presId="urn:microsoft.com/office/officeart/2005/8/layout/radial3"/>
  </dgm:cxnLst>
  <dgm:bg/>
  <dgm:whole/>
  <dgm:extLst>
    <a:ext uri="http://schemas.microsoft.com/office/drawing/2008/diagram">
      <dsp:dataModelExt xmlns:dsp="http://schemas.microsoft.com/office/drawing/2008/diagram" relId="rId33"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40825856-3A81-4AB8-8BEC-89136791A688}" type="doc">
      <dgm:prSet loTypeId="urn:microsoft.com/office/officeart/2005/8/layout/radial3" loCatId="cycle" qsTypeId="urn:microsoft.com/office/officeart/2005/8/quickstyle/3d2" qsCatId="3D" csTypeId="urn:microsoft.com/office/officeart/2005/8/colors/colorful1" csCatId="colorful" phldr="1"/>
      <dgm:spPr/>
      <dgm:t>
        <a:bodyPr/>
        <a:lstStyle/>
        <a:p>
          <a:endParaRPr lang="es-ES"/>
        </a:p>
      </dgm:t>
    </dgm:pt>
    <dgm:pt modelId="{131510BC-7FA6-4C98-8745-1EC04680AEE4}">
      <dgm:prSet phldrT="[Texto]"/>
      <dgm:spPr/>
      <dgm:t>
        <a:bodyPr/>
        <a:lstStyle/>
        <a:p>
          <a:r>
            <a:rPr lang="es-ES" dirty="0" smtClean="0"/>
            <a:t>26,17</a:t>
          </a:r>
          <a:endParaRPr lang="es-ES" dirty="0"/>
        </a:p>
      </dgm:t>
    </dgm:pt>
    <dgm:pt modelId="{9F73E110-C94C-4605-9D16-4F649E3D3ED0}" type="parTrans" cxnId="{A0E77CFA-CC31-46BD-8118-6CC052413305}">
      <dgm:prSet/>
      <dgm:spPr/>
      <dgm:t>
        <a:bodyPr/>
        <a:lstStyle/>
        <a:p>
          <a:endParaRPr lang="es-ES"/>
        </a:p>
      </dgm:t>
    </dgm:pt>
    <dgm:pt modelId="{650E6EEE-0B9D-4F59-924E-E4DF85E2024B}" type="sibTrans" cxnId="{A0E77CFA-CC31-46BD-8118-6CC052413305}">
      <dgm:prSet/>
      <dgm:spPr/>
      <dgm:t>
        <a:bodyPr/>
        <a:lstStyle/>
        <a:p>
          <a:endParaRPr lang="es-ES"/>
        </a:p>
      </dgm:t>
    </dgm:pt>
    <dgm:pt modelId="{93280DD3-6D53-4909-9E57-9F05BE0DA320}">
      <dgm:prSet phldrT="[Texto]"/>
      <dgm:spPr/>
      <dgm:t>
        <a:bodyPr/>
        <a:lstStyle/>
        <a:p>
          <a:endParaRPr lang="es-ES" dirty="0"/>
        </a:p>
      </dgm:t>
    </dgm:pt>
    <dgm:pt modelId="{43980F26-51AC-4C54-8F4F-9CF707F62E91}" type="parTrans" cxnId="{57720376-1D55-43C2-A1AF-A60AF96E49C3}">
      <dgm:prSet/>
      <dgm:spPr/>
      <dgm:t>
        <a:bodyPr/>
        <a:lstStyle/>
        <a:p>
          <a:endParaRPr lang="es-ES"/>
        </a:p>
      </dgm:t>
    </dgm:pt>
    <dgm:pt modelId="{EEAEA00F-086F-42EF-9FB7-F0510345A1DF}" type="sibTrans" cxnId="{57720376-1D55-43C2-A1AF-A60AF96E49C3}">
      <dgm:prSet/>
      <dgm:spPr/>
      <dgm:t>
        <a:bodyPr/>
        <a:lstStyle/>
        <a:p>
          <a:endParaRPr lang="es-ES"/>
        </a:p>
      </dgm:t>
    </dgm:pt>
    <dgm:pt modelId="{8B6A8A64-CCDB-41BB-990E-772BCB4FDF20}">
      <dgm:prSet phldrT="[Texto]"/>
      <dgm:spPr/>
      <dgm:t>
        <a:bodyPr/>
        <a:lstStyle/>
        <a:p>
          <a:endParaRPr lang="es-ES"/>
        </a:p>
      </dgm:t>
    </dgm:pt>
    <dgm:pt modelId="{C1DA5E28-D922-4751-9A37-6259415B5B32}" type="parTrans" cxnId="{FC6752DA-FE76-4D35-AE13-009449971BCF}">
      <dgm:prSet/>
      <dgm:spPr/>
      <dgm:t>
        <a:bodyPr/>
        <a:lstStyle/>
        <a:p>
          <a:endParaRPr lang="es-ES"/>
        </a:p>
      </dgm:t>
    </dgm:pt>
    <dgm:pt modelId="{E51D531C-DD03-4C24-A4AC-496FECBA7318}" type="sibTrans" cxnId="{FC6752DA-FE76-4D35-AE13-009449971BCF}">
      <dgm:prSet/>
      <dgm:spPr/>
      <dgm:t>
        <a:bodyPr/>
        <a:lstStyle/>
        <a:p>
          <a:endParaRPr lang="es-ES"/>
        </a:p>
      </dgm:t>
    </dgm:pt>
    <dgm:pt modelId="{C122521D-671D-40B3-8D26-2EB2C603A7A8}" type="pres">
      <dgm:prSet presAssocID="{40825856-3A81-4AB8-8BEC-89136791A688}" presName="composite" presStyleCnt="0">
        <dgm:presLayoutVars>
          <dgm:chMax val="1"/>
          <dgm:dir/>
          <dgm:resizeHandles val="exact"/>
        </dgm:presLayoutVars>
      </dgm:prSet>
      <dgm:spPr/>
      <dgm:t>
        <a:bodyPr/>
        <a:lstStyle/>
        <a:p>
          <a:endParaRPr lang="es-ES"/>
        </a:p>
      </dgm:t>
    </dgm:pt>
    <dgm:pt modelId="{6D5E8741-7921-4D23-BFFF-368828188761}" type="pres">
      <dgm:prSet presAssocID="{40825856-3A81-4AB8-8BEC-89136791A688}" presName="radial" presStyleCnt="0">
        <dgm:presLayoutVars>
          <dgm:animLvl val="ctr"/>
        </dgm:presLayoutVars>
      </dgm:prSet>
      <dgm:spPr/>
    </dgm:pt>
    <dgm:pt modelId="{A42E6A75-424B-4345-BB85-4442C6811925}" type="pres">
      <dgm:prSet presAssocID="{131510BC-7FA6-4C98-8745-1EC04680AEE4}" presName="centerShape" presStyleLbl="vennNode1" presStyleIdx="0" presStyleCnt="1"/>
      <dgm:spPr/>
      <dgm:t>
        <a:bodyPr/>
        <a:lstStyle/>
        <a:p>
          <a:endParaRPr lang="es-ES"/>
        </a:p>
      </dgm:t>
    </dgm:pt>
  </dgm:ptLst>
  <dgm:cxnLst>
    <dgm:cxn modelId="{37C97172-663B-4430-9A01-19AD0D252871}" type="presOf" srcId="{40825856-3A81-4AB8-8BEC-89136791A688}" destId="{C122521D-671D-40B3-8D26-2EB2C603A7A8}" srcOrd="0" destOrd="0" presId="urn:microsoft.com/office/officeart/2005/8/layout/radial3"/>
    <dgm:cxn modelId="{FC6752DA-FE76-4D35-AE13-009449971BCF}" srcId="{40825856-3A81-4AB8-8BEC-89136791A688}" destId="{8B6A8A64-CCDB-41BB-990E-772BCB4FDF20}" srcOrd="1" destOrd="0" parTransId="{C1DA5E28-D922-4751-9A37-6259415B5B32}" sibTransId="{E51D531C-DD03-4C24-A4AC-496FECBA7318}"/>
    <dgm:cxn modelId="{A0E77CFA-CC31-46BD-8118-6CC052413305}" srcId="{40825856-3A81-4AB8-8BEC-89136791A688}" destId="{131510BC-7FA6-4C98-8745-1EC04680AEE4}" srcOrd="0" destOrd="0" parTransId="{9F73E110-C94C-4605-9D16-4F649E3D3ED0}" sibTransId="{650E6EEE-0B9D-4F59-924E-E4DF85E2024B}"/>
    <dgm:cxn modelId="{57720376-1D55-43C2-A1AF-A60AF96E49C3}" srcId="{40825856-3A81-4AB8-8BEC-89136791A688}" destId="{93280DD3-6D53-4909-9E57-9F05BE0DA320}" srcOrd="2" destOrd="0" parTransId="{43980F26-51AC-4C54-8F4F-9CF707F62E91}" sibTransId="{EEAEA00F-086F-42EF-9FB7-F0510345A1DF}"/>
    <dgm:cxn modelId="{762BBE5A-1F36-4A64-B21C-3F8EE85E4F00}" type="presOf" srcId="{131510BC-7FA6-4C98-8745-1EC04680AEE4}" destId="{A42E6A75-424B-4345-BB85-4442C6811925}" srcOrd="0" destOrd="0" presId="urn:microsoft.com/office/officeart/2005/8/layout/radial3"/>
    <dgm:cxn modelId="{4A67B20A-68B6-46FA-A76B-720DA0A5176E}" type="presParOf" srcId="{C122521D-671D-40B3-8D26-2EB2C603A7A8}" destId="{6D5E8741-7921-4D23-BFFF-368828188761}" srcOrd="0" destOrd="0" presId="urn:microsoft.com/office/officeart/2005/8/layout/radial3"/>
    <dgm:cxn modelId="{A8607F02-EE9B-460B-BAAF-E8ADCC17E392}" type="presParOf" srcId="{6D5E8741-7921-4D23-BFFF-368828188761}" destId="{A42E6A75-424B-4345-BB85-4442C6811925}" srcOrd="0"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825856-3A81-4AB8-8BEC-89136791A688}" type="doc">
      <dgm:prSet loTypeId="urn:microsoft.com/office/officeart/2005/8/layout/radial3" loCatId="cycle" qsTypeId="urn:microsoft.com/office/officeart/2005/8/quickstyle/3d2" qsCatId="3D" csTypeId="urn:microsoft.com/office/officeart/2005/8/colors/colorful1" csCatId="colorful" phldr="1"/>
      <dgm:spPr/>
      <dgm:t>
        <a:bodyPr/>
        <a:lstStyle/>
        <a:p>
          <a:endParaRPr lang="es-ES"/>
        </a:p>
      </dgm:t>
    </dgm:pt>
    <dgm:pt modelId="{131510BC-7FA6-4C98-8745-1EC04680AEE4}">
      <dgm:prSet phldrT="[Texto]"/>
      <dgm:spPr>
        <a:solidFill>
          <a:schemeClr val="accent3">
            <a:lumMod val="60000"/>
            <a:lumOff val="40000"/>
          </a:schemeClr>
        </a:solidFill>
      </dgm:spPr>
      <dgm:t>
        <a:bodyPr/>
        <a:lstStyle/>
        <a:p>
          <a:r>
            <a:rPr lang="es-ES" dirty="0" smtClean="0"/>
            <a:t>5,71</a:t>
          </a:r>
          <a:endParaRPr lang="es-ES" dirty="0"/>
        </a:p>
      </dgm:t>
    </dgm:pt>
    <dgm:pt modelId="{9F73E110-C94C-4605-9D16-4F649E3D3ED0}" type="parTrans" cxnId="{A0E77CFA-CC31-46BD-8118-6CC052413305}">
      <dgm:prSet/>
      <dgm:spPr/>
      <dgm:t>
        <a:bodyPr/>
        <a:lstStyle/>
        <a:p>
          <a:endParaRPr lang="es-ES"/>
        </a:p>
      </dgm:t>
    </dgm:pt>
    <dgm:pt modelId="{650E6EEE-0B9D-4F59-924E-E4DF85E2024B}" type="sibTrans" cxnId="{A0E77CFA-CC31-46BD-8118-6CC052413305}">
      <dgm:prSet/>
      <dgm:spPr/>
      <dgm:t>
        <a:bodyPr/>
        <a:lstStyle/>
        <a:p>
          <a:endParaRPr lang="es-ES"/>
        </a:p>
      </dgm:t>
    </dgm:pt>
    <dgm:pt modelId="{93280DD3-6D53-4909-9E57-9F05BE0DA320}">
      <dgm:prSet phldrT="[Texto]"/>
      <dgm:spPr/>
      <dgm:t>
        <a:bodyPr/>
        <a:lstStyle/>
        <a:p>
          <a:endParaRPr lang="es-ES" dirty="0"/>
        </a:p>
      </dgm:t>
    </dgm:pt>
    <dgm:pt modelId="{43980F26-51AC-4C54-8F4F-9CF707F62E91}" type="parTrans" cxnId="{57720376-1D55-43C2-A1AF-A60AF96E49C3}">
      <dgm:prSet/>
      <dgm:spPr/>
      <dgm:t>
        <a:bodyPr/>
        <a:lstStyle/>
        <a:p>
          <a:endParaRPr lang="es-ES"/>
        </a:p>
      </dgm:t>
    </dgm:pt>
    <dgm:pt modelId="{EEAEA00F-086F-42EF-9FB7-F0510345A1DF}" type="sibTrans" cxnId="{57720376-1D55-43C2-A1AF-A60AF96E49C3}">
      <dgm:prSet/>
      <dgm:spPr/>
      <dgm:t>
        <a:bodyPr/>
        <a:lstStyle/>
        <a:p>
          <a:endParaRPr lang="es-ES"/>
        </a:p>
      </dgm:t>
    </dgm:pt>
    <dgm:pt modelId="{8B6A8A64-CCDB-41BB-990E-772BCB4FDF20}">
      <dgm:prSet phldrT="[Texto]"/>
      <dgm:spPr/>
      <dgm:t>
        <a:bodyPr/>
        <a:lstStyle/>
        <a:p>
          <a:endParaRPr lang="es-ES"/>
        </a:p>
      </dgm:t>
    </dgm:pt>
    <dgm:pt modelId="{C1DA5E28-D922-4751-9A37-6259415B5B32}" type="parTrans" cxnId="{FC6752DA-FE76-4D35-AE13-009449971BCF}">
      <dgm:prSet/>
      <dgm:spPr/>
      <dgm:t>
        <a:bodyPr/>
        <a:lstStyle/>
        <a:p>
          <a:endParaRPr lang="es-ES"/>
        </a:p>
      </dgm:t>
    </dgm:pt>
    <dgm:pt modelId="{E51D531C-DD03-4C24-A4AC-496FECBA7318}" type="sibTrans" cxnId="{FC6752DA-FE76-4D35-AE13-009449971BCF}">
      <dgm:prSet/>
      <dgm:spPr/>
      <dgm:t>
        <a:bodyPr/>
        <a:lstStyle/>
        <a:p>
          <a:endParaRPr lang="es-ES"/>
        </a:p>
      </dgm:t>
    </dgm:pt>
    <dgm:pt modelId="{C122521D-671D-40B3-8D26-2EB2C603A7A8}" type="pres">
      <dgm:prSet presAssocID="{40825856-3A81-4AB8-8BEC-89136791A688}" presName="composite" presStyleCnt="0">
        <dgm:presLayoutVars>
          <dgm:chMax val="1"/>
          <dgm:dir/>
          <dgm:resizeHandles val="exact"/>
        </dgm:presLayoutVars>
      </dgm:prSet>
      <dgm:spPr/>
      <dgm:t>
        <a:bodyPr/>
        <a:lstStyle/>
        <a:p>
          <a:endParaRPr lang="es-ES"/>
        </a:p>
      </dgm:t>
    </dgm:pt>
    <dgm:pt modelId="{6D5E8741-7921-4D23-BFFF-368828188761}" type="pres">
      <dgm:prSet presAssocID="{40825856-3A81-4AB8-8BEC-89136791A688}" presName="radial" presStyleCnt="0">
        <dgm:presLayoutVars>
          <dgm:animLvl val="ctr"/>
        </dgm:presLayoutVars>
      </dgm:prSet>
      <dgm:spPr/>
    </dgm:pt>
    <dgm:pt modelId="{A42E6A75-424B-4345-BB85-4442C6811925}" type="pres">
      <dgm:prSet presAssocID="{131510BC-7FA6-4C98-8745-1EC04680AEE4}" presName="centerShape" presStyleLbl="vennNode1" presStyleIdx="0" presStyleCnt="1" custLinFactNeighborX="-5561" custLinFactNeighborY="1045"/>
      <dgm:spPr/>
      <dgm:t>
        <a:bodyPr/>
        <a:lstStyle/>
        <a:p>
          <a:endParaRPr lang="es-ES"/>
        </a:p>
      </dgm:t>
    </dgm:pt>
  </dgm:ptLst>
  <dgm:cxnLst>
    <dgm:cxn modelId="{52ED9EB8-869E-4DE3-B694-20468E16A7AB}" type="presOf" srcId="{40825856-3A81-4AB8-8BEC-89136791A688}" destId="{C122521D-671D-40B3-8D26-2EB2C603A7A8}" srcOrd="0" destOrd="0" presId="urn:microsoft.com/office/officeart/2005/8/layout/radial3"/>
    <dgm:cxn modelId="{FE98B093-24D8-4313-A0EE-329B652C6252}" type="presOf" srcId="{131510BC-7FA6-4C98-8745-1EC04680AEE4}" destId="{A42E6A75-424B-4345-BB85-4442C6811925}" srcOrd="0" destOrd="0" presId="urn:microsoft.com/office/officeart/2005/8/layout/radial3"/>
    <dgm:cxn modelId="{FC6752DA-FE76-4D35-AE13-009449971BCF}" srcId="{40825856-3A81-4AB8-8BEC-89136791A688}" destId="{8B6A8A64-CCDB-41BB-990E-772BCB4FDF20}" srcOrd="1" destOrd="0" parTransId="{C1DA5E28-D922-4751-9A37-6259415B5B32}" sibTransId="{E51D531C-DD03-4C24-A4AC-496FECBA7318}"/>
    <dgm:cxn modelId="{A0E77CFA-CC31-46BD-8118-6CC052413305}" srcId="{40825856-3A81-4AB8-8BEC-89136791A688}" destId="{131510BC-7FA6-4C98-8745-1EC04680AEE4}" srcOrd="0" destOrd="0" parTransId="{9F73E110-C94C-4605-9D16-4F649E3D3ED0}" sibTransId="{650E6EEE-0B9D-4F59-924E-E4DF85E2024B}"/>
    <dgm:cxn modelId="{57720376-1D55-43C2-A1AF-A60AF96E49C3}" srcId="{40825856-3A81-4AB8-8BEC-89136791A688}" destId="{93280DD3-6D53-4909-9E57-9F05BE0DA320}" srcOrd="2" destOrd="0" parTransId="{43980F26-51AC-4C54-8F4F-9CF707F62E91}" sibTransId="{EEAEA00F-086F-42EF-9FB7-F0510345A1DF}"/>
    <dgm:cxn modelId="{8AC2870F-226D-471A-B0B9-002B081D7C75}" type="presParOf" srcId="{C122521D-671D-40B3-8D26-2EB2C603A7A8}" destId="{6D5E8741-7921-4D23-BFFF-368828188761}" srcOrd="0" destOrd="0" presId="urn:microsoft.com/office/officeart/2005/8/layout/radial3"/>
    <dgm:cxn modelId="{BA111A28-1E82-4356-9141-54FEAA5AE969}" type="presParOf" srcId="{6D5E8741-7921-4D23-BFFF-368828188761}" destId="{A42E6A75-424B-4345-BB85-4442C6811925}" srcOrd="0" destOrd="0" presId="urn:microsoft.com/office/officeart/2005/8/layout/radial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40825856-3A81-4AB8-8BEC-89136791A688}" type="doc">
      <dgm:prSet loTypeId="urn:microsoft.com/office/officeart/2005/8/layout/radial3" loCatId="cycle" qsTypeId="urn:microsoft.com/office/officeart/2005/8/quickstyle/3d2" qsCatId="3D" csTypeId="urn:microsoft.com/office/officeart/2005/8/colors/colorful1" csCatId="colorful" phldr="1"/>
      <dgm:spPr/>
      <dgm:t>
        <a:bodyPr/>
        <a:lstStyle/>
        <a:p>
          <a:endParaRPr lang="es-ES"/>
        </a:p>
      </dgm:t>
    </dgm:pt>
    <dgm:pt modelId="{131510BC-7FA6-4C98-8745-1EC04680AEE4}">
      <dgm:prSet phldrT="[Texto]"/>
      <dgm:spPr>
        <a:solidFill>
          <a:schemeClr val="accent3">
            <a:lumMod val="60000"/>
            <a:lumOff val="40000"/>
          </a:schemeClr>
        </a:solidFill>
      </dgm:spPr>
      <dgm:t>
        <a:bodyPr/>
        <a:lstStyle/>
        <a:p>
          <a:r>
            <a:rPr lang="es-ES" dirty="0" smtClean="0"/>
            <a:t>20,48</a:t>
          </a:r>
          <a:endParaRPr lang="es-ES" dirty="0"/>
        </a:p>
      </dgm:t>
    </dgm:pt>
    <dgm:pt modelId="{9F73E110-C94C-4605-9D16-4F649E3D3ED0}" type="parTrans" cxnId="{A0E77CFA-CC31-46BD-8118-6CC052413305}">
      <dgm:prSet/>
      <dgm:spPr/>
      <dgm:t>
        <a:bodyPr/>
        <a:lstStyle/>
        <a:p>
          <a:endParaRPr lang="es-ES"/>
        </a:p>
      </dgm:t>
    </dgm:pt>
    <dgm:pt modelId="{650E6EEE-0B9D-4F59-924E-E4DF85E2024B}" type="sibTrans" cxnId="{A0E77CFA-CC31-46BD-8118-6CC052413305}">
      <dgm:prSet/>
      <dgm:spPr/>
      <dgm:t>
        <a:bodyPr/>
        <a:lstStyle/>
        <a:p>
          <a:endParaRPr lang="es-ES"/>
        </a:p>
      </dgm:t>
    </dgm:pt>
    <dgm:pt modelId="{93280DD3-6D53-4909-9E57-9F05BE0DA320}">
      <dgm:prSet phldrT="[Texto]"/>
      <dgm:spPr/>
      <dgm:t>
        <a:bodyPr/>
        <a:lstStyle/>
        <a:p>
          <a:endParaRPr lang="es-ES" dirty="0"/>
        </a:p>
      </dgm:t>
    </dgm:pt>
    <dgm:pt modelId="{43980F26-51AC-4C54-8F4F-9CF707F62E91}" type="parTrans" cxnId="{57720376-1D55-43C2-A1AF-A60AF96E49C3}">
      <dgm:prSet/>
      <dgm:spPr/>
      <dgm:t>
        <a:bodyPr/>
        <a:lstStyle/>
        <a:p>
          <a:endParaRPr lang="es-ES"/>
        </a:p>
      </dgm:t>
    </dgm:pt>
    <dgm:pt modelId="{EEAEA00F-086F-42EF-9FB7-F0510345A1DF}" type="sibTrans" cxnId="{57720376-1D55-43C2-A1AF-A60AF96E49C3}">
      <dgm:prSet/>
      <dgm:spPr/>
      <dgm:t>
        <a:bodyPr/>
        <a:lstStyle/>
        <a:p>
          <a:endParaRPr lang="es-ES"/>
        </a:p>
      </dgm:t>
    </dgm:pt>
    <dgm:pt modelId="{8B6A8A64-CCDB-41BB-990E-772BCB4FDF20}">
      <dgm:prSet phldrT="[Texto]"/>
      <dgm:spPr/>
      <dgm:t>
        <a:bodyPr/>
        <a:lstStyle/>
        <a:p>
          <a:endParaRPr lang="es-ES"/>
        </a:p>
      </dgm:t>
    </dgm:pt>
    <dgm:pt modelId="{C1DA5E28-D922-4751-9A37-6259415B5B32}" type="parTrans" cxnId="{FC6752DA-FE76-4D35-AE13-009449971BCF}">
      <dgm:prSet/>
      <dgm:spPr/>
      <dgm:t>
        <a:bodyPr/>
        <a:lstStyle/>
        <a:p>
          <a:endParaRPr lang="es-ES"/>
        </a:p>
      </dgm:t>
    </dgm:pt>
    <dgm:pt modelId="{E51D531C-DD03-4C24-A4AC-496FECBA7318}" type="sibTrans" cxnId="{FC6752DA-FE76-4D35-AE13-009449971BCF}">
      <dgm:prSet/>
      <dgm:spPr/>
      <dgm:t>
        <a:bodyPr/>
        <a:lstStyle/>
        <a:p>
          <a:endParaRPr lang="es-ES"/>
        </a:p>
      </dgm:t>
    </dgm:pt>
    <dgm:pt modelId="{C122521D-671D-40B3-8D26-2EB2C603A7A8}" type="pres">
      <dgm:prSet presAssocID="{40825856-3A81-4AB8-8BEC-89136791A688}" presName="composite" presStyleCnt="0">
        <dgm:presLayoutVars>
          <dgm:chMax val="1"/>
          <dgm:dir/>
          <dgm:resizeHandles val="exact"/>
        </dgm:presLayoutVars>
      </dgm:prSet>
      <dgm:spPr/>
      <dgm:t>
        <a:bodyPr/>
        <a:lstStyle/>
        <a:p>
          <a:endParaRPr lang="es-ES"/>
        </a:p>
      </dgm:t>
    </dgm:pt>
    <dgm:pt modelId="{6D5E8741-7921-4D23-BFFF-368828188761}" type="pres">
      <dgm:prSet presAssocID="{40825856-3A81-4AB8-8BEC-89136791A688}" presName="radial" presStyleCnt="0">
        <dgm:presLayoutVars>
          <dgm:animLvl val="ctr"/>
        </dgm:presLayoutVars>
      </dgm:prSet>
      <dgm:spPr/>
    </dgm:pt>
    <dgm:pt modelId="{A42E6A75-424B-4345-BB85-4442C6811925}" type="pres">
      <dgm:prSet presAssocID="{131510BC-7FA6-4C98-8745-1EC04680AEE4}" presName="centerShape" presStyleLbl="vennNode1" presStyleIdx="0" presStyleCnt="1" custLinFactNeighborX="2275"/>
      <dgm:spPr/>
      <dgm:t>
        <a:bodyPr/>
        <a:lstStyle/>
        <a:p>
          <a:endParaRPr lang="es-ES"/>
        </a:p>
      </dgm:t>
    </dgm:pt>
  </dgm:ptLst>
  <dgm:cxnLst>
    <dgm:cxn modelId="{FECA4966-136A-4B9C-922C-2ED752639210}" type="presOf" srcId="{40825856-3A81-4AB8-8BEC-89136791A688}" destId="{C122521D-671D-40B3-8D26-2EB2C603A7A8}" srcOrd="0" destOrd="0" presId="urn:microsoft.com/office/officeart/2005/8/layout/radial3"/>
    <dgm:cxn modelId="{FC6752DA-FE76-4D35-AE13-009449971BCF}" srcId="{40825856-3A81-4AB8-8BEC-89136791A688}" destId="{8B6A8A64-CCDB-41BB-990E-772BCB4FDF20}" srcOrd="1" destOrd="0" parTransId="{C1DA5E28-D922-4751-9A37-6259415B5B32}" sibTransId="{E51D531C-DD03-4C24-A4AC-496FECBA7318}"/>
    <dgm:cxn modelId="{A0E77CFA-CC31-46BD-8118-6CC052413305}" srcId="{40825856-3A81-4AB8-8BEC-89136791A688}" destId="{131510BC-7FA6-4C98-8745-1EC04680AEE4}" srcOrd="0" destOrd="0" parTransId="{9F73E110-C94C-4605-9D16-4F649E3D3ED0}" sibTransId="{650E6EEE-0B9D-4F59-924E-E4DF85E2024B}"/>
    <dgm:cxn modelId="{57720376-1D55-43C2-A1AF-A60AF96E49C3}" srcId="{40825856-3A81-4AB8-8BEC-89136791A688}" destId="{93280DD3-6D53-4909-9E57-9F05BE0DA320}" srcOrd="2" destOrd="0" parTransId="{43980F26-51AC-4C54-8F4F-9CF707F62E91}" sibTransId="{EEAEA00F-086F-42EF-9FB7-F0510345A1DF}"/>
    <dgm:cxn modelId="{F450A840-7A84-4F0C-9B23-B448074F5E8A}" type="presOf" srcId="{131510BC-7FA6-4C98-8745-1EC04680AEE4}" destId="{A42E6A75-424B-4345-BB85-4442C6811925}" srcOrd="0" destOrd="0" presId="urn:microsoft.com/office/officeart/2005/8/layout/radial3"/>
    <dgm:cxn modelId="{560B52B8-4B7E-4FD2-94B5-B6D09F86E3B5}" type="presParOf" srcId="{C122521D-671D-40B3-8D26-2EB2C603A7A8}" destId="{6D5E8741-7921-4D23-BFFF-368828188761}" srcOrd="0" destOrd="0" presId="urn:microsoft.com/office/officeart/2005/8/layout/radial3"/>
    <dgm:cxn modelId="{5D5E7158-979D-48FB-A9F2-F2C70DFD9E6B}" type="presParOf" srcId="{6D5E8741-7921-4D23-BFFF-368828188761}" destId="{A42E6A75-424B-4345-BB85-4442C6811925}" srcOrd="0" destOrd="0" presId="urn:microsoft.com/office/officeart/2005/8/layout/radial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40825856-3A81-4AB8-8BEC-89136791A688}" type="doc">
      <dgm:prSet loTypeId="urn:microsoft.com/office/officeart/2005/8/layout/radial3" loCatId="cycle" qsTypeId="urn:microsoft.com/office/officeart/2005/8/quickstyle/3d2" qsCatId="3D" csTypeId="urn:microsoft.com/office/officeart/2005/8/colors/colorful1" csCatId="colorful" phldr="1"/>
      <dgm:spPr/>
      <dgm:t>
        <a:bodyPr/>
        <a:lstStyle/>
        <a:p>
          <a:endParaRPr lang="es-ES"/>
        </a:p>
      </dgm:t>
    </dgm:pt>
    <dgm:pt modelId="{131510BC-7FA6-4C98-8745-1EC04680AEE4}">
      <dgm:prSet phldrT="[Texto]"/>
      <dgm:spPr/>
      <dgm:t>
        <a:bodyPr/>
        <a:lstStyle/>
        <a:p>
          <a:r>
            <a:rPr lang="es-ES" dirty="0" smtClean="0"/>
            <a:t>27,04</a:t>
          </a:r>
          <a:endParaRPr lang="es-ES" dirty="0"/>
        </a:p>
      </dgm:t>
    </dgm:pt>
    <dgm:pt modelId="{9F73E110-C94C-4605-9D16-4F649E3D3ED0}" type="parTrans" cxnId="{A0E77CFA-CC31-46BD-8118-6CC052413305}">
      <dgm:prSet/>
      <dgm:spPr/>
      <dgm:t>
        <a:bodyPr/>
        <a:lstStyle/>
        <a:p>
          <a:endParaRPr lang="es-ES"/>
        </a:p>
      </dgm:t>
    </dgm:pt>
    <dgm:pt modelId="{650E6EEE-0B9D-4F59-924E-E4DF85E2024B}" type="sibTrans" cxnId="{A0E77CFA-CC31-46BD-8118-6CC052413305}">
      <dgm:prSet/>
      <dgm:spPr/>
      <dgm:t>
        <a:bodyPr/>
        <a:lstStyle/>
        <a:p>
          <a:endParaRPr lang="es-ES"/>
        </a:p>
      </dgm:t>
    </dgm:pt>
    <dgm:pt modelId="{93280DD3-6D53-4909-9E57-9F05BE0DA320}">
      <dgm:prSet phldrT="[Texto]"/>
      <dgm:spPr/>
      <dgm:t>
        <a:bodyPr/>
        <a:lstStyle/>
        <a:p>
          <a:endParaRPr lang="es-ES" dirty="0"/>
        </a:p>
      </dgm:t>
    </dgm:pt>
    <dgm:pt modelId="{43980F26-51AC-4C54-8F4F-9CF707F62E91}" type="parTrans" cxnId="{57720376-1D55-43C2-A1AF-A60AF96E49C3}">
      <dgm:prSet/>
      <dgm:spPr/>
      <dgm:t>
        <a:bodyPr/>
        <a:lstStyle/>
        <a:p>
          <a:endParaRPr lang="es-ES"/>
        </a:p>
      </dgm:t>
    </dgm:pt>
    <dgm:pt modelId="{EEAEA00F-086F-42EF-9FB7-F0510345A1DF}" type="sibTrans" cxnId="{57720376-1D55-43C2-A1AF-A60AF96E49C3}">
      <dgm:prSet/>
      <dgm:spPr/>
      <dgm:t>
        <a:bodyPr/>
        <a:lstStyle/>
        <a:p>
          <a:endParaRPr lang="es-ES"/>
        </a:p>
      </dgm:t>
    </dgm:pt>
    <dgm:pt modelId="{8B6A8A64-CCDB-41BB-990E-772BCB4FDF20}">
      <dgm:prSet phldrT="[Texto]"/>
      <dgm:spPr/>
      <dgm:t>
        <a:bodyPr/>
        <a:lstStyle/>
        <a:p>
          <a:endParaRPr lang="es-ES"/>
        </a:p>
      </dgm:t>
    </dgm:pt>
    <dgm:pt modelId="{C1DA5E28-D922-4751-9A37-6259415B5B32}" type="parTrans" cxnId="{FC6752DA-FE76-4D35-AE13-009449971BCF}">
      <dgm:prSet/>
      <dgm:spPr/>
      <dgm:t>
        <a:bodyPr/>
        <a:lstStyle/>
        <a:p>
          <a:endParaRPr lang="es-ES"/>
        </a:p>
      </dgm:t>
    </dgm:pt>
    <dgm:pt modelId="{E51D531C-DD03-4C24-A4AC-496FECBA7318}" type="sibTrans" cxnId="{FC6752DA-FE76-4D35-AE13-009449971BCF}">
      <dgm:prSet/>
      <dgm:spPr/>
      <dgm:t>
        <a:bodyPr/>
        <a:lstStyle/>
        <a:p>
          <a:endParaRPr lang="es-ES"/>
        </a:p>
      </dgm:t>
    </dgm:pt>
    <dgm:pt modelId="{C122521D-671D-40B3-8D26-2EB2C603A7A8}" type="pres">
      <dgm:prSet presAssocID="{40825856-3A81-4AB8-8BEC-89136791A688}" presName="composite" presStyleCnt="0">
        <dgm:presLayoutVars>
          <dgm:chMax val="1"/>
          <dgm:dir/>
          <dgm:resizeHandles val="exact"/>
        </dgm:presLayoutVars>
      </dgm:prSet>
      <dgm:spPr/>
      <dgm:t>
        <a:bodyPr/>
        <a:lstStyle/>
        <a:p>
          <a:endParaRPr lang="es-ES"/>
        </a:p>
      </dgm:t>
    </dgm:pt>
    <dgm:pt modelId="{6D5E8741-7921-4D23-BFFF-368828188761}" type="pres">
      <dgm:prSet presAssocID="{40825856-3A81-4AB8-8BEC-89136791A688}" presName="radial" presStyleCnt="0">
        <dgm:presLayoutVars>
          <dgm:animLvl val="ctr"/>
        </dgm:presLayoutVars>
      </dgm:prSet>
      <dgm:spPr/>
    </dgm:pt>
    <dgm:pt modelId="{A42E6A75-424B-4345-BB85-4442C6811925}" type="pres">
      <dgm:prSet presAssocID="{131510BC-7FA6-4C98-8745-1EC04680AEE4}" presName="centerShape" presStyleLbl="vennNode1" presStyleIdx="0" presStyleCnt="1"/>
      <dgm:spPr/>
      <dgm:t>
        <a:bodyPr/>
        <a:lstStyle/>
        <a:p>
          <a:endParaRPr lang="es-ES"/>
        </a:p>
      </dgm:t>
    </dgm:pt>
  </dgm:ptLst>
  <dgm:cxnLst>
    <dgm:cxn modelId="{E9885CC0-074E-4099-B84E-9768F6952A35}" type="presOf" srcId="{131510BC-7FA6-4C98-8745-1EC04680AEE4}" destId="{A42E6A75-424B-4345-BB85-4442C6811925}" srcOrd="0" destOrd="0" presId="urn:microsoft.com/office/officeart/2005/8/layout/radial3"/>
    <dgm:cxn modelId="{FC6752DA-FE76-4D35-AE13-009449971BCF}" srcId="{40825856-3A81-4AB8-8BEC-89136791A688}" destId="{8B6A8A64-CCDB-41BB-990E-772BCB4FDF20}" srcOrd="1" destOrd="0" parTransId="{C1DA5E28-D922-4751-9A37-6259415B5B32}" sibTransId="{E51D531C-DD03-4C24-A4AC-496FECBA7318}"/>
    <dgm:cxn modelId="{A0E77CFA-CC31-46BD-8118-6CC052413305}" srcId="{40825856-3A81-4AB8-8BEC-89136791A688}" destId="{131510BC-7FA6-4C98-8745-1EC04680AEE4}" srcOrd="0" destOrd="0" parTransId="{9F73E110-C94C-4605-9D16-4F649E3D3ED0}" sibTransId="{650E6EEE-0B9D-4F59-924E-E4DF85E2024B}"/>
    <dgm:cxn modelId="{57720376-1D55-43C2-A1AF-A60AF96E49C3}" srcId="{40825856-3A81-4AB8-8BEC-89136791A688}" destId="{93280DD3-6D53-4909-9E57-9F05BE0DA320}" srcOrd="2" destOrd="0" parTransId="{43980F26-51AC-4C54-8F4F-9CF707F62E91}" sibTransId="{EEAEA00F-086F-42EF-9FB7-F0510345A1DF}"/>
    <dgm:cxn modelId="{0B0E720E-6637-4EEB-8C0A-06C6EDF63B96}" type="presOf" srcId="{40825856-3A81-4AB8-8BEC-89136791A688}" destId="{C122521D-671D-40B3-8D26-2EB2C603A7A8}" srcOrd="0" destOrd="0" presId="urn:microsoft.com/office/officeart/2005/8/layout/radial3"/>
    <dgm:cxn modelId="{ECBAC2AD-F4BE-4CA5-8163-48EA12E4DF93}" type="presParOf" srcId="{C122521D-671D-40B3-8D26-2EB2C603A7A8}" destId="{6D5E8741-7921-4D23-BFFF-368828188761}" srcOrd="0" destOrd="0" presId="urn:microsoft.com/office/officeart/2005/8/layout/radial3"/>
    <dgm:cxn modelId="{4642188A-BE81-4F5B-B0F2-689D3C2D2C95}" type="presParOf" srcId="{6D5E8741-7921-4D23-BFFF-368828188761}" destId="{A42E6A75-424B-4345-BB85-4442C6811925}" srcOrd="0" destOrd="0" presId="urn:microsoft.com/office/officeart/2005/8/layout/radial3"/>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40825856-3A81-4AB8-8BEC-89136791A688}" type="doc">
      <dgm:prSet loTypeId="urn:microsoft.com/office/officeart/2005/8/layout/radial3" loCatId="cycle" qsTypeId="urn:microsoft.com/office/officeart/2005/8/quickstyle/3d2" qsCatId="3D" csTypeId="urn:microsoft.com/office/officeart/2005/8/colors/colorful1" csCatId="colorful" phldr="1"/>
      <dgm:spPr/>
      <dgm:t>
        <a:bodyPr/>
        <a:lstStyle/>
        <a:p>
          <a:endParaRPr lang="es-ES"/>
        </a:p>
      </dgm:t>
    </dgm:pt>
    <dgm:pt modelId="{131510BC-7FA6-4C98-8745-1EC04680AEE4}">
      <dgm:prSet phldrT="[Texto]"/>
      <dgm:spPr>
        <a:solidFill>
          <a:schemeClr val="accent3">
            <a:lumMod val="60000"/>
            <a:lumOff val="40000"/>
          </a:schemeClr>
        </a:solidFill>
      </dgm:spPr>
      <dgm:t>
        <a:bodyPr/>
        <a:lstStyle/>
        <a:p>
          <a:r>
            <a:rPr lang="es-ES" dirty="0" smtClean="0"/>
            <a:t>21,46</a:t>
          </a:r>
          <a:endParaRPr lang="es-ES" dirty="0"/>
        </a:p>
      </dgm:t>
    </dgm:pt>
    <dgm:pt modelId="{9F73E110-C94C-4605-9D16-4F649E3D3ED0}" type="parTrans" cxnId="{A0E77CFA-CC31-46BD-8118-6CC052413305}">
      <dgm:prSet/>
      <dgm:spPr/>
      <dgm:t>
        <a:bodyPr/>
        <a:lstStyle/>
        <a:p>
          <a:endParaRPr lang="es-ES"/>
        </a:p>
      </dgm:t>
    </dgm:pt>
    <dgm:pt modelId="{650E6EEE-0B9D-4F59-924E-E4DF85E2024B}" type="sibTrans" cxnId="{A0E77CFA-CC31-46BD-8118-6CC052413305}">
      <dgm:prSet/>
      <dgm:spPr/>
      <dgm:t>
        <a:bodyPr/>
        <a:lstStyle/>
        <a:p>
          <a:endParaRPr lang="es-ES"/>
        </a:p>
      </dgm:t>
    </dgm:pt>
    <dgm:pt modelId="{93280DD3-6D53-4909-9E57-9F05BE0DA320}">
      <dgm:prSet phldrT="[Texto]"/>
      <dgm:spPr/>
      <dgm:t>
        <a:bodyPr/>
        <a:lstStyle/>
        <a:p>
          <a:endParaRPr lang="es-ES" dirty="0"/>
        </a:p>
      </dgm:t>
    </dgm:pt>
    <dgm:pt modelId="{43980F26-51AC-4C54-8F4F-9CF707F62E91}" type="parTrans" cxnId="{57720376-1D55-43C2-A1AF-A60AF96E49C3}">
      <dgm:prSet/>
      <dgm:spPr/>
      <dgm:t>
        <a:bodyPr/>
        <a:lstStyle/>
        <a:p>
          <a:endParaRPr lang="es-ES"/>
        </a:p>
      </dgm:t>
    </dgm:pt>
    <dgm:pt modelId="{EEAEA00F-086F-42EF-9FB7-F0510345A1DF}" type="sibTrans" cxnId="{57720376-1D55-43C2-A1AF-A60AF96E49C3}">
      <dgm:prSet/>
      <dgm:spPr/>
      <dgm:t>
        <a:bodyPr/>
        <a:lstStyle/>
        <a:p>
          <a:endParaRPr lang="es-ES"/>
        </a:p>
      </dgm:t>
    </dgm:pt>
    <dgm:pt modelId="{8B6A8A64-CCDB-41BB-990E-772BCB4FDF20}">
      <dgm:prSet phldrT="[Texto]"/>
      <dgm:spPr/>
      <dgm:t>
        <a:bodyPr/>
        <a:lstStyle/>
        <a:p>
          <a:endParaRPr lang="es-ES"/>
        </a:p>
      </dgm:t>
    </dgm:pt>
    <dgm:pt modelId="{C1DA5E28-D922-4751-9A37-6259415B5B32}" type="parTrans" cxnId="{FC6752DA-FE76-4D35-AE13-009449971BCF}">
      <dgm:prSet/>
      <dgm:spPr/>
      <dgm:t>
        <a:bodyPr/>
        <a:lstStyle/>
        <a:p>
          <a:endParaRPr lang="es-ES"/>
        </a:p>
      </dgm:t>
    </dgm:pt>
    <dgm:pt modelId="{E51D531C-DD03-4C24-A4AC-496FECBA7318}" type="sibTrans" cxnId="{FC6752DA-FE76-4D35-AE13-009449971BCF}">
      <dgm:prSet/>
      <dgm:spPr/>
      <dgm:t>
        <a:bodyPr/>
        <a:lstStyle/>
        <a:p>
          <a:endParaRPr lang="es-ES"/>
        </a:p>
      </dgm:t>
    </dgm:pt>
    <dgm:pt modelId="{C122521D-671D-40B3-8D26-2EB2C603A7A8}" type="pres">
      <dgm:prSet presAssocID="{40825856-3A81-4AB8-8BEC-89136791A688}" presName="composite" presStyleCnt="0">
        <dgm:presLayoutVars>
          <dgm:chMax val="1"/>
          <dgm:dir/>
          <dgm:resizeHandles val="exact"/>
        </dgm:presLayoutVars>
      </dgm:prSet>
      <dgm:spPr/>
      <dgm:t>
        <a:bodyPr/>
        <a:lstStyle/>
        <a:p>
          <a:endParaRPr lang="es-ES"/>
        </a:p>
      </dgm:t>
    </dgm:pt>
    <dgm:pt modelId="{6D5E8741-7921-4D23-BFFF-368828188761}" type="pres">
      <dgm:prSet presAssocID="{40825856-3A81-4AB8-8BEC-89136791A688}" presName="radial" presStyleCnt="0">
        <dgm:presLayoutVars>
          <dgm:animLvl val="ctr"/>
        </dgm:presLayoutVars>
      </dgm:prSet>
      <dgm:spPr/>
    </dgm:pt>
    <dgm:pt modelId="{A42E6A75-424B-4345-BB85-4442C6811925}" type="pres">
      <dgm:prSet presAssocID="{131510BC-7FA6-4C98-8745-1EC04680AEE4}" presName="centerShape" presStyleLbl="vennNode1" presStyleIdx="0" presStyleCnt="1" custLinFactNeighborX="2275"/>
      <dgm:spPr/>
      <dgm:t>
        <a:bodyPr/>
        <a:lstStyle/>
        <a:p>
          <a:endParaRPr lang="es-ES"/>
        </a:p>
      </dgm:t>
    </dgm:pt>
  </dgm:ptLst>
  <dgm:cxnLst>
    <dgm:cxn modelId="{2625F125-846A-42FC-AD8B-5C7EB00C5786}" type="presOf" srcId="{40825856-3A81-4AB8-8BEC-89136791A688}" destId="{C122521D-671D-40B3-8D26-2EB2C603A7A8}" srcOrd="0" destOrd="0" presId="urn:microsoft.com/office/officeart/2005/8/layout/radial3"/>
    <dgm:cxn modelId="{FC6752DA-FE76-4D35-AE13-009449971BCF}" srcId="{40825856-3A81-4AB8-8BEC-89136791A688}" destId="{8B6A8A64-CCDB-41BB-990E-772BCB4FDF20}" srcOrd="1" destOrd="0" parTransId="{C1DA5E28-D922-4751-9A37-6259415B5B32}" sibTransId="{E51D531C-DD03-4C24-A4AC-496FECBA7318}"/>
    <dgm:cxn modelId="{A0E77CFA-CC31-46BD-8118-6CC052413305}" srcId="{40825856-3A81-4AB8-8BEC-89136791A688}" destId="{131510BC-7FA6-4C98-8745-1EC04680AEE4}" srcOrd="0" destOrd="0" parTransId="{9F73E110-C94C-4605-9D16-4F649E3D3ED0}" sibTransId="{650E6EEE-0B9D-4F59-924E-E4DF85E2024B}"/>
    <dgm:cxn modelId="{1E31201B-26C1-4677-9C4F-832D5EFBA58E}" type="presOf" srcId="{131510BC-7FA6-4C98-8745-1EC04680AEE4}" destId="{A42E6A75-424B-4345-BB85-4442C6811925}" srcOrd="0" destOrd="0" presId="urn:microsoft.com/office/officeart/2005/8/layout/radial3"/>
    <dgm:cxn modelId="{57720376-1D55-43C2-A1AF-A60AF96E49C3}" srcId="{40825856-3A81-4AB8-8BEC-89136791A688}" destId="{93280DD3-6D53-4909-9E57-9F05BE0DA320}" srcOrd="2" destOrd="0" parTransId="{43980F26-51AC-4C54-8F4F-9CF707F62E91}" sibTransId="{EEAEA00F-086F-42EF-9FB7-F0510345A1DF}"/>
    <dgm:cxn modelId="{F5534603-5122-45BA-BCF2-2E810510F2A4}" type="presParOf" srcId="{C122521D-671D-40B3-8D26-2EB2C603A7A8}" destId="{6D5E8741-7921-4D23-BFFF-368828188761}" srcOrd="0" destOrd="0" presId="urn:microsoft.com/office/officeart/2005/8/layout/radial3"/>
    <dgm:cxn modelId="{9A524BA6-97D0-48DE-A531-C9BCF4D461F6}" type="presParOf" srcId="{6D5E8741-7921-4D23-BFFF-368828188761}" destId="{A42E6A75-424B-4345-BB85-4442C6811925}" srcOrd="0" destOrd="0" presId="urn:microsoft.com/office/officeart/2005/8/layout/radial3"/>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40825856-3A81-4AB8-8BEC-89136791A688}" type="doc">
      <dgm:prSet loTypeId="urn:microsoft.com/office/officeart/2005/8/layout/radial3" loCatId="cycle" qsTypeId="urn:microsoft.com/office/officeart/2005/8/quickstyle/3d2" qsCatId="3D" csTypeId="urn:microsoft.com/office/officeart/2005/8/colors/colorful1" csCatId="colorful" phldr="1"/>
      <dgm:spPr/>
      <dgm:t>
        <a:bodyPr/>
        <a:lstStyle/>
        <a:p>
          <a:endParaRPr lang="es-ES"/>
        </a:p>
      </dgm:t>
    </dgm:pt>
    <dgm:pt modelId="{131510BC-7FA6-4C98-8745-1EC04680AEE4}">
      <dgm:prSet phldrT="[Texto]"/>
      <dgm:spPr/>
      <dgm:t>
        <a:bodyPr/>
        <a:lstStyle/>
        <a:p>
          <a:r>
            <a:rPr lang="es-ES" dirty="0" smtClean="0"/>
            <a:t>23,00</a:t>
          </a:r>
          <a:endParaRPr lang="es-ES" dirty="0"/>
        </a:p>
      </dgm:t>
    </dgm:pt>
    <dgm:pt modelId="{9F73E110-C94C-4605-9D16-4F649E3D3ED0}" type="parTrans" cxnId="{A0E77CFA-CC31-46BD-8118-6CC052413305}">
      <dgm:prSet/>
      <dgm:spPr/>
      <dgm:t>
        <a:bodyPr/>
        <a:lstStyle/>
        <a:p>
          <a:endParaRPr lang="es-ES"/>
        </a:p>
      </dgm:t>
    </dgm:pt>
    <dgm:pt modelId="{650E6EEE-0B9D-4F59-924E-E4DF85E2024B}" type="sibTrans" cxnId="{A0E77CFA-CC31-46BD-8118-6CC052413305}">
      <dgm:prSet/>
      <dgm:spPr/>
      <dgm:t>
        <a:bodyPr/>
        <a:lstStyle/>
        <a:p>
          <a:endParaRPr lang="es-ES"/>
        </a:p>
      </dgm:t>
    </dgm:pt>
    <dgm:pt modelId="{93280DD3-6D53-4909-9E57-9F05BE0DA320}">
      <dgm:prSet phldrT="[Texto]"/>
      <dgm:spPr/>
      <dgm:t>
        <a:bodyPr/>
        <a:lstStyle/>
        <a:p>
          <a:endParaRPr lang="es-ES" dirty="0"/>
        </a:p>
      </dgm:t>
    </dgm:pt>
    <dgm:pt modelId="{43980F26-51AC-4C54-8F4F-9CF707F62E91}" type="parTrans" cxnId="{57720376-1D55-43C2-A1AF-A60AF96E49C3}">
      <dgm:prSet/>
      <dgm:spPr/>
      <dgm:t>
        <a:bodyPr/>
        <a:lstStyle/>
        <a:p>
          <a:endParaRPr lang="es-ES"/>
        </a:p>
      </dgm:t>
    </dgm:pt>
    <dgm:pt modelId="{EEAEA00F-086F-42EF-9FB7-F0510345A1DF}" type="sibTrans" cxnId="{57720376-1D55-43C2-A1AF-A60AF96E49C3}">
      <dgm:prSet/>
      <dgm:spPr/>
      <dgm:t>
        <a:bodyPr/>
        <a:lstStyle/>
        <a:p>
          <a:endParaRPr lang="es-ES"/>
        </a:p>
      </dgm:t>
    </dgm:pt>
    <dgm:pt modelId="{8B6A8A64-CCDB-41BB-990E-772BCB4FDF20}">
      <dgm:prSet phldrT="[Texto]"/>
      <dgm:spPr/>
      <dgm:t>
        <a:bodyPr/>
        <a:lstStyle/>
        <a:p>
          <a:endParaRPr lang="es-ES"/>
        </a:p>
      </dgm:t>
    </dgm:pt>
    <dgm:pt modelId="{C1DA5E28-D922-4751-9A37-6259415B5B32}" type="parTrans" cxnId="{FC6752DA-FE76-4D35-AE13-009449971BCF}">
      <dgm:prSet/>
      <dgm:spPr/>
      <dgm:t>
        <a:bodyPr/>
        <a:lstStyle/>
        <a:p>
          <a:endParaRPr lang="es-ES"/>
        </a:p>
      </dgm:t>
    </dgm:pt>
    <dgm:pt modelId="{E51D531C-DD03-4C24-A4AC-496FECBA7318}" type="sibTrans" cxnId="{FC6752DA-FE76-4D35-AE13-009449971BCF}">
      <dgm:prSet/>
      <dgm:spPr/>
      <dgm:t>
        <a:bodyPr/>
        <a:lstStyle/>
        <a:p>
          <a:endParaRPr lang="es-ES"/>
        </a:p>
      </dgm:t>
    </dgm:pt>
    <dgm:pt modelId="{C122521D-671D-40B3-8D26-2EB2C603A7A8}" type="pres">
      <dgm:prSet presAssocID="{40825856-3A81-4AB8-8BEC-89136791A688}" presName="composite" presStyleCnt="0">
        <dgm:presLayoutVars>
          <dgm:chMax val="1"/>
          <dgm:dir/>
          <dgm:resizeHandles val="exact"/>
        </dgm:presLayoutVars>
      </dgm:prSet>
      <dgm:spPr/>
      <dgm:t>
        <a:bodyPr/>
        <a:lstStyle/>
        <a:p>
          <a:endParaRPr lang="es-ES"/>
        </a:p>
      </dgm:t>
    </dgm:pt>
    <dgm:pt modelId="{6D5E8741-7921-4D23-BFFF-368828188761}" type="pres">
      <dgm:prSet presAssocID="{40825856-3A81-4AB8-8BEC-89136791A688}" presName="radial" presStyleCnt="0">
        <dgm:presLayoutVars>
          <dgm:animLvl val="ctr"/>
        </dgm:presLayoutVars>
      </dgm:prSet>
      <dgm:spPr/>
    </dgm:pt>
    <dgm:pt modelId="{A42E6A75-424B-4345-BB85-4442C6811925}" type="pres">
      <dgm:prSet presAssocID="{131510BC-7FA6-4C98-8745-1EC04680AEE4}" presName="centerShape" presStyleLbl="vennNode1" presStyleIdx="0" presStyleCnt="1"/>
      <dgm:spPr/>
      <dgm:t>
        <a:bodyPr/>
        <a:lstStyle/>
        <a:p>
          <a:endParaRPr lang="es-ES"/>
        </a:p>
      </dgm:t>
    </dgm:pt>
  </dgm:ptLst>
  <dgm:cxnLst>
    <dgm:cxn modelId="{A6D1B953-6281-4E42-A29C-397F3673EC30}" type="presOf" srcId="{40825856-3A81-4AB8-8BEC-89136791A688}" destId="{C122521D-671D-40B3-8D26-2EB2C603A7A8}" srcOrd="0" destOrd="0" presId="urn:microsoft.com/office/officeart/2005/8/layout/radial3"/>
    <dgm:cxn modelId="{ED9F1F10-1501-413C-ADD5-076A3C6F0B71}" type="presOf" srcId="{131510BC-7FA6-4C98-8745-1EC04680AEE4}" destId="{A42E6A75-424B-4345-BB85-4442C6811925}" srcOrd="0" destOrd="0" presId="urn:microsoft.com/office/officeart/2005/8/layout/radial3"/>
    <dgm:cxn modelId="{FC6752DA-FE76-4D35-AE13-009449971BCF}" srcId="{40825856-3A81-4AB8-8BEC-89136791A688}" destId="{8B6A8A64-CCDB-41BB-990E-772BCB4FDF20}" srcOrd="1" destOrd="0" parTransId="{C1DA5E28-D922-4751-9A37-6259415B5B32}" sibTransId="{E51D531C-DD03-4C24-A4AC-496FECBA7318}"/>
    <dgm:cxn modelId="{A0E77CFA-CC31-46BD-8118-6CC052413305}" srcId="{40825856-3A81-4AB8-8BEC-89136791A688}" destId="{131510BC-7FA6-4C98-8745-1EC04680AEE4}" srcOrd="0" destOrd="0" parTransId="{9F73E110-C94C-4605-9D16-4F649E3D3ED0}" sibTransId="{650E6EEE-0B9D-4F59-924E-E4DF85E2024B}"/>
    <dgm:cxn modelId="{57720376-1D55-43C2-A1AF-A60AF96E49C3}" srcId="{40825856-3A81-4AB8-8BEC-89136791A688}" destId="{93280DD3-6D53-4909-9E57-9F05BE0DA320}" srcOrd="2" destOrd="0" parTransId="{43980F26-51AC-4C54-8F4F-9CF707F62E91}" sibTransId="{EEAEA00F-086F-42EF-9FB7-F0510345A1DF}"/>
    <dgm:cxn modelId="{CE926AE7-59FD-478E-9A01-ED86E21C7838}" type="presParOf" srcId="{C122521D-671D-40B3-8D26-2EB2C603A7A8}" destId="{6D5E8741-7921-4D23-BFFF-368828188761}" srcOrd="0" destOrd="0" presId="urn:microsoft.com/office/officeart/2005/8/layout/radial3"/>
    <dgm:cxn modelId="{87C58D74-2007-4D35-8A5B-752C4089D122}" type="presParOf" srcId="{6D5E8741-7921-4D23-BFFF-368828188761}" destId="{A42E6A75-424B-4345-BB85-4442C6811925}" srcOrd="0" destOrd="0" presId="urn:microsoft.com/office/officeart/2005/8/layout/radial3"/>
  </dgm:cxnLst>
  <dgm:bg/>
  <dgm:whole/>
  <dgm:extLst>
    <a:ext uri="http://schemas.microsoft.com/office/drawing/2008/diagram">
      <dsp:dataModelExt xmlns:dsp="http://schemas.microsoft.com/office/drawing/2008/diagram" relId="rId28"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40825856-3A81-4AB8-8BEC-89136791A688}" type="doc">
      <dgm:prSet loTypeId="urn:microsoft.com/office/officeart/2005/8/layout/radial3" loCatId="cycle" qsTypeId="urn:microsoft.com/office/officeart/2005/8/quickstyle/3d2" qsCatId="3D" csTypeId="urn:microsoft.com/office/officeart/2005/8/colors/colorful1" csCatId="colorful" phldr="1"/>
      <dgm:spPr/>
      <dgm:t>
        <a:bodyPr/>
        <a:lstStyle/>
        <a:p>
          <a:endParaRPr lang="es-ES"/>
        </a:p>
      </dgm:t>
    </dgm:pt>
    <dgm:pt modelId="{131510BC-7FA6-4C98-8745-1EC04680AEE4}">
      <dgm:prSet phldrT="[Texto]"/>
      <dgm:spPr>
        <a:solidFill>
          <a:schemeClr val="accent3">
            <a:lumMod val="60000"/>
            <a:lumOff val="40000"/>
          </a:schemeClr>
        </a:solidFill>
      </dgm:spPr>
      <dgm:t>
        <a:bodyPr/>
        <a:lstStyle/>
        <a:p>
          <a:r>
            <a:rPr lang="es-ES" dirty="0" smtClean="0"/>
            <a:t>17,24</a:t>
          </a:r>
          <a:endParaRPr lang="es-ES" dirty="0"/>
        </a:p>
      </dgm:t>
    </dgm:pt>
    <dgm:pt modelId="{9F73E110-C94C-4605-9D16-4F649E3D3ED0}" type="parTrans" cxnId="{A0E77CFA-CC31-46BD-8118-6CC052413305}">
      <dgm:prSet/>
      <dgm:spPr/>
      <dgm:t>
        <a:bodyPr/>
        <a:lstStyle/>
        <a:p>
          <a:endParaRPr lang="es-ES"/>
        </a:p>
      </dgm:t>
    </dgm:pt>
    <dgm:pt modelId="{650E6EEE-0B9D-4F59-924E-E4DF85E2024B}" type="sibTrans" cxnId="{A0E77CFA-CC31-46BD-8118-6CC052413305}">
      <dgm:prSet/>
      <dgm:spPr/>
      <dgm:t>
        <a:bodyPr/>
        <a:lstStyle/>
        <a:p>
          <a:endParaRPr lang="es-ES"/>
        </a:p>
      </dgm:t>
    </dgm:pt>
    <dgm:pt modelId="{93280DD3-6D53-4909-9E57-9F05BE0DA320}">
      <dgm:prSet phldrT="[Texto]"/>
      <dgm:spPr/>
      <dgm:t>
        <a:bodyPr/>
        <a:lstStyle/>
        <a:p>
          <a:endParaRPr lang="es-ES" dirty="0"/>
        </a:p>
      </dgm:t>
    </dgm:pt>
    <dgm:pt modelId="{43980F26-51AC-4C54-8F4F-9CF707F62E91}" type="parTrans" cxnId="{57720376-1D55-43C2-A1AF-A60AF96E49C3}">
      <dgm:prSet/>
      <dgm:spPr/>
      <dgm:t>
        <a:bodyPr/>
        <a:lstStyle/>
        <a:p>
          <a:endParaRPr lang="es-ES"/>
        </a:p>
      </dgm:t>
    </dgm:pt>
    <dgm:pt modelId="{EEAEA00F-086F-42EF-9FB7-F0510345A1DF}" type="sibTrans" cxnId="{57720376-1D55-43C2-A1AF-A60AF96E49C3}">
      <dgm:prSet/>
      <dgm:spPr/>
      <dgm:t>
        <a:bodyPr/>
        <a:lstStyle/>
        <a:p>
          <a:endParaRPr lang="es-ES"/>
        </a:p>
      </dgm:t>
    </dgm:pt>
    <dgm:pt modelId="{8B6A8A64-CCDB-41BB-990E-772BCB4FDF20}">
      <dgm:prSet phldrT="[Texto]"/>
      <dgm:spPr/>
      <dgm:t>
        <a:bodyPr/>
        <a:lstStyle/>
        <a:p>
          <a:endParaRPr lang="es-ES"/>
        </a:p>
      </dgm:t>
    </dgm:pt>
    <dgm:pt modelId="{C1DA5E28-D922-4751-9A37-6259415B5B32}" type="parTrans" cxnId="{FC6752DA-FE76-4D35-AE13-009449971BCF}">
      <dgm:prSet/>
      <dgm:spPr/>
      <dgm:t>
        <a:bodyPr/>
        <a:lstStyle/>
        <a:p>
          <a:endParaRPr lang="es-ES"/>
        </a:p>
      </dgm:t>
    </dgm:pt>
    <dgm:pt modelId="{E51D531C-DD03-4C24-A4AC-496FECBA7318}" type="sibTrans" cxnId="{FC6752DA-FE76-4D35-AE13-009449971BCF}">
      <dgm:prSet/>
      <dgm:spPr/>
      <dgm:t>
        <a:bodyPr/>
        <a:lstStyle/>
        <a:p>
          <a:endParaRPr lang="es-ES"/>
        </a:p>
      </dgm:t>
    </dgm:pt>
    <dgm:pt modelId="{C122521D-671D-40B3-8D26-2EB2C603A7A8}" type="pres">
      <dgm:prSet presAssocID="{40825856-3A81-4AB8-8BEC-89136791A688}" presName="composite" presStyleCnt="0">
        <dgm:presLayoutVars>
          <dgm:chMax val="1"/>
          <dgm:dir/>
          <dgm:resizeHandles val="exact"/>
        </dgm:presLayoutVars>
      </dgm:prSet>
      <dgm:spPr/>
      <dgm:t>
        <a:bodyPr/>
        <a:lstStyle/>
        <a:p>
          <a:endParaRPr lang="es-ES"/>
        </a:p>
      </dgm:t>
    </dgm:pt>
    <dgm:pt modelId="{6D5E8741-7921-4D23-BFFF-368828188761}" type="pres">
      <dgm:prSet presAssocID="{40825856-3A81-4AB8-8BEC-89136791A688}" presName="radial" presStyleCnt="0">
        <dgm:presLayoutVars>
          <dgm:animLvl val="ctr"/>
        </dgm:presLayoutVars>
      </dgm:prSet>
      <dgm:spPr/>
    </dgm:pt>
    <dgm:pt modelId="{A42E6A75-424B-4345-BB85-4442C6811925}" type="pres">
      <dgm:prSet presAssocID="{131510BC-7FA6-4C98-8745-1EC04680AEE4}" presName="centerShape" presStyleLbl="vennNode1" presStyleIdx="0" presStyleCnt="1" custLinFactNeighborX="2275"/>
      <dgm:spPr/>
      <dgm:t>
        <a:bodyPr/>
        <a:lstStyle/>
        <a:p>
          <a:endParaRPr lang="es-ES"/>
        </a:p>
      </dgm:t>
    </dgm:pt>
  </dgm:ptLst>
  <dgm:cxnLst>
    <dgm:cxn modelId="{5E6A7454-C64C-4DF3-8948-00D880783D42}" type="presOf" srcId="{40825856-3A81-4AB8-8BEC-89136791A688}" destId="{C122521D-671D-40B3-8D26-2EB2C603A7A8}" srcOrd="0" destOrd="0" presId="urn:microsoft.com/office/officeart/2005/8/layout/radial3"/>
    <dgm:cxn modelId="{FC6752DA-FE76-4D35-AE13-009449971BCF}" srcId="{40825856-3A81-4AB8-8BEC-89136791A688}" destId="{8B6A8A64-CCDB-41BB-990E-772BCB4FDF20}" srcOrd="1" destOrd="0" parTransId="{C1DA5E28-D922-4751-9A37-6259415B5B32}" sibTransId="{E51D531C-DD03-4C24-A4AC-496FECBA7318}"/>
    <dgm:cxn modelId="{A0E77CFA-CC31-46BD-8118-6CC052413305}" srcId="{40825856-3A81-4AB8-8BEC-89136791A688}" destId="{131510BC-7FA6-4C98-8745-1EC04680AEE4}" srcOrd="0" destOrd="0" parTransId="{9F73E110-C94C-4605-9D16-4F649E3D3ED0}" sibTransId="{650E6EEE-0B9D-4F59-924E-E4DF85E2024B}"/>
    <dgm:cxn modelId="{57720376-1D55-43C2-A1AF-A60AF96E49C3}" srcId="{40825856-3A81-4AB8-8BEC-89136791A688}" destId="{93280DD3-6D53-4909-9E57-9F05BE0DA320}" srcOrd="2" destOrd="0" parTransId="{43980F26-51AC-4C54-8F4F-9CF707F62E91}" sibTransId="{EEAEA00F-086F-42EF-9FB7-F0510345A1DF}"/>
    <dgm:cxn modelId="{8BC81154-BC83-497B-9EF3-57A320DD5FDE}" type="presOf" srcId="{131510BC-7FA6-4C98-8745-1EC04680AEE4}" destId="{A42E6A75-424B-4345-BB85-4442C6811925}" srcOrd="0" destOrd="0" presId="urn:microsoft.com/office/officeart/2005/8/layout/radial3"/>
    <dgm:cxn modelId="{42946216-F277-49AA-AF1D-2E8F69C80A6F}" type="presParOf" srcId="{C122521D-671D-40B3-8D26-2EB2C603A7A8}" destId="{6D5E8741-7921-4D23-BFFF-368828188761}" srcOrd="0" destOrd="0" presId="urn:microsoft.com/office/officeart/2005/8/layout/radial3"/>
    <dgm:cxn modelId="{AFAD98AB-6D5F-45EF-8393-F582646F8FA3}" type="presParOf" srcId="{6D5E8741-7921-4D23-BFFF-368828188761}" destId="{A42E6A75-424B-4345-BB85-4442C6811925}" srcOrd="0" destOrd="0" presId="urn:microsoft.com/office/officeart/2005/8/layout/radial3"/>
  </dgm:cxnLst>
  <dgm:bg/>
  <dgm:whole/>
  <dgm:extLst>
    <a:ext uri="http://schemas.microsoft.com/office/drawing/2008/diagram">
      <dsp:dataModelExt xmlns:dsp="http://schemas.microsoft.com/office/drawing/2008/diagram" relId="rId33"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69C6A75C-586C-458E-AEE8-51B3FF319F18}" type="doc">
      <dgm:prSet loTypeId="urn:microsoft.com/office/officeart/2005/8/layout/venn1" loCatId="relationship" qsTypeId="urn:microsoft.com/office/officeart/2005/8/quickstyle/3d5" qsCatId="3D" csTypeId="urn:microsoft.com/office/officeart/2005/8/colors/accent1_2" csCatId="accent1" phldr="1"/>
      <dgm:spPr>
        <a:scene3d>
          <a:camera prst="perspectiveFront" fov="2700000" zoom="95000">
            <a:rot lat="20376000" lon="1938000" rev="20112001"/>
          </a:camera>
          <a:lightRig rig="soft" dir="t">
            <a:rot lat="0" lon="0" rev="0"/>
          </a:lightRig>
        </a:scene3d>
      </dgm:spPr>
    </dgm:pt>
    <dgm:pt modelId="{34C79678-30F7-429F-B5EF-6212EFA0C6F0}">
      <dgm:prSet phldrT="[Texto]"/>
      <dgm:spPr>
        <a:solidFill>
          <a:srgbClr val="FFC000">
            <a:alpha val="50000"/>
          </a:srgbClr>
        </a:solidFill>
        <a:ln>
          <a:noFill/>
        </a:ln>
        <a:effectLst>
          <a:outerShdw blurRad="127000" dist="38100" dir="2700000" algn="ctr">
            <a:srgbClr val="000000">
              <a:alpha val="45000"/>
            </a:srgbClr>
          </a:outerShdw>
        </a:effectLst>
        <a:scene3d>
          <a:camera prst="perspectiveFront" fov="2700000" zoom="95000">
            <a:rot lat="20376000" lon="1938000" rev="20112001"/>
          </a:camera>
          <a:lightRig rig="soft" dir="t">
            <a:rot lat="0" lon="0" rev="0"/>
          </a:lightRig>
        </a:scene3d>
        <a:sp3d prstMaterial="translucentPowder">
          <a:bevelT w="203200" h="50800" prst="softRound"/>
        </a:sp3d>
      </dgm:spPr>
      <dgm:t>
        <a:bodyPr/>
        <a:lstStyle/>
        <a:p>
          <a:r>
            <a:rPr lang="es-ES" dirty="0" smtClean="0"/>
            <a:t>Formación Profesional para el Empleo</a:t>
          </a:r>
          <a:endParaRPr lang="es-ES" dirty="0"/>
        </a:p>
      </dgm:t>
    </dgm:pt>
    <dgm:pt modelId="{B553BCB3-2720-4C66-816F-FD51305B5803}" type="parTrans" cxnId="{4F2C11EB-93A6-4BCC-8981-45C7AA33F1E4}">
      <dgm:prSet/>
      <dgm:spPr/>
      <dgm:t>
        <a:bodyPr/>
        <a:lstStyle/>
        <a:p>
          <a:endParaRPr lang="es-ES"/>
        </a:p>
      </dgm:t>
    </dgm:pt>
    <dgm:pt modelId="{39589E87-3665-47D9-8231-7BA266E97DEE}" type="sibTrans" cxnId="{4F2C11EB-93A6-4BCC-8981-45C7AA33F1E4}">
      <dgm:prSet/>
      <dgm:spPr/>
      <dgm:t>
        <a:bodyPr/>
        <a:lstStyle/>
        <a:p>
          <a:endParaRPr lang="es-ES"/>
        </a:p>
      </dgm:t>
    </dgm:pt>
    <dgm:pt modelId="{EFC1A134-6C91-459F-8900-1D9DDB33CF7E}">
      <dgm:prSet phldrT="[Texto]"/>
      <dgm:spPr>
        <a:solidFill>
          <a:srgbClr val="00B050"/>
        </a:solidFill>
        <a:ln>
          <a:noFill/>
        </a:ln>
        <a:effectLst>
          <a:outerShdw blurRad="127000" dist="38100" dir="2700000" algn="ctr">
            <a:srgbClr val="000000">
              <a:alpha val="45000"/>
            </a:srgbClr>
          </a:outerShdw>
        </a:effectLst>
        <a:scene3d>
          <a:camera prst="perspectiveFront" fov="2700000" zoom="95000">
            <a:rot lat="20376000" lon="1938000" rev="20112001"/>
          </a:camera>
          <a:lightRig rig="soft" dir="t">
            <a:rot lat="0" lon="0" rev="0"/>
          </a:lightRig>
        </a:scene3d>
        <a:sp3d prstMaterial="translucentPowder">
          <a:bevelT w="203200" h="50800" prst="softRound"/>
        </a:sp3d>
      </dgm:spPr>
      <dgm:t>
        <a:bodyPr/>
        <a:lstStyle/>
        <a:p>
          <a:r>
            <a:rPr lang="es-ES" dirty="0" smtClean="0"/>
            <a:t>Formación Profesional del Sistema Educativo</a:t>
          </a:r>
          <a:endParaRPr lang="es-ES" dirty="0"/>
        </a:p>
      </dgm:t>
    </dgm:pt>
    <dgm:pt modelId="{278A8BD6-F151-494C-84D1-6278708596FA}" type="parTrans" cxnId="{FB13FB7E-4E3F-4ACE-A4E7-D9C26B62AF31}">
      <dgm:prSet/>
      <dgm:spPr/>
      <dgm:t>
        <a:bodyPr/>
        <a:lstStyle/>
        <a:p>
          <a:endParaRPr lang="es-ES"/>
        </a:p>
      </dgm:t>
    </dgm:pt>
    <dgm:pt modelId="{DCA3C550-25E9-4638-8787-E571B4E4DBD7}" type="sibTrans" cxnId="{FB13FB7E-4E3F-4ACE-A4E7-D9C26B62AF31}">
      <dgm:prSet/>
      <dgm:spPr/>
      <dgm:t>
        <a:bodyPr/>
        <a:lstStyle/>
        <a:p>
          <a:endParaRPr lang="es-ES"/>
        </a:p>
      </dgm:t>
    </dgm:pt>
    <dgm:pt modelId="{0606AE30-F9B9-4AD6-BDAC-4B277D993785}" type="pres">
      <dgm:prSet presAssocID="{69C6A75C-586C-458E-AEE8-51B3FF319F18}" presName="compositeShape" presStyleCnt="0">
        <dgm:presLayoutVars>
          <dgm:chMax val="7"/>
          <dgm:dir/>
          <dgm:resizeHandles val="exact"/>
        </dgm:presLayoutVars>
      </dgm:prSet>
      <dgm:spPr/>
    </dgm:pt>
    <dgm:pt modelId="{47C3FB30-E3FF-452C-9791-4148D6E9CEE6}" type="pres">
      <dgm:prSet presAssocID="{34C79678-30F7-429F-B5EF-6212EFA0C6F0}" presName="circ1" presStyleLbl="vennNode1" presStyleIdx="0" presStyleCnt="2" custScaleX="136031"/>
      <dgm:spPr/>
      <dgm:t>
        <a:bodyPr/>
        <a:lstStyle/>
        <a:p>
          <a:endParaRPr lang="es-ES"/>
        </a:p>
      </dgm:t>
    </dgm:pt>
    <dgm:pt modelId="{36E85CD8-DF55-4A9A-B750-5AB75E2F2C4B}" type="pres">
      <dgm:prSet presAssocID="{34C79678-30F7-429F-B5EF-6212EFA0C6F0}" presName="circ1Tx" presStyleLbl="revTx" presStyleIdx="0" presStyleCnt="0">
        <dgm:presLayoutVars>
          <dgm:chMax val="0"/>
          <dgm:chPref val="0"/>
          <dgm:bulletEnabled val="1"/>
        </dgm:presLayoutVars>
      </dgm:prSet>
      <dgm:spPr/>
      <dgm:t>
        <a:bodyPr/>
        <a:lstStyle/>
        <a:p>
          <a:endParaRPr lang="es-ES"/>
        </a:p>
      </dgm:t>
    </dgm:pt>
    <dgm:pt modelId="{409F0FE8-AB92-4C36-AB86-1EB33F5297BC}" type="pres">
      <dgm:prSet presAssocID="{EFC1A134-6C91-459F-8900-1D9DDB33CF7E}" presName="circ2" presStyleLbl="vennNode1" presStyleIdx="1" presStyleCnt="2" custScaleX="136934" custLinFactNeighborX="34853" custLinFactNeighborY="-273"/>
      <dgm:spPr/>
      <dgm:t>
        <a:bodyPr/>
        <a:lstStyle/>
        <a:p>
          <a:endParaRPr lang="es-ES"/>
        </a:p>
      </dgm:t>
    </dgm:pt>
    <dgm:pt modelId="{2DD65042-80D9-4669-B724-322FE13A8A12}" type="pres">
      <dgm:prSet presAssocID="{EFC1A134-6C91-459F-8900-1D9DDB33CF7E}" presName="circ2Tx" presStyleLbl="revTx" presStyleIdx="0" presStyleCnt="0">
        <dgm:presLayoutVars>
          <dgm:chMax val="0"/>
          <dgm:chPref val="0"/>
          <dgm:bulletEnabled val="1"/>
        </dgm:presLayoutVars>
      </dgm:prSet>
      <dgm:spPr/>
      <dgm:t>
        <a:bodyPr/>
        <a:lstStyle/>
        <a:p>
          <a:endParaRPr lang="es-ES"/>
        </a:p>
      </dgm:t>
    </dgm:pt>
  </dgm:ptLst>
  <dgm:cxnLst>
    <dgm:cxn modelId="{772DCEE3-9712-41A4-ABDB-852418F5A831}" type="presOf" srcId="{69C6A75C-586C-458E-AEE8-51B3FF319F18}" destId="{0606AE30-F9B9-4AD6-BDAC-4B277D993785}" srcOrd="0" destOrd="0" presId="urn:microsoft.com/office/officeart/2005/8/layout/venn1"/>
    <dgm:cxn modelId="{4F2C11EB-93A6-4BCC-8981-45C7AA33F1E4}" srcId="{69C6A75C-586C-458E-AEE8-51B3FF319F18}" destId="{34C79678-30F7-429F-B5EF-6212EFA0C6F0}" srcOrd="0" destOrd="0" parTransId="{B553BCB3-2720-4C66-816F-FD51305B5803}" sibTransId="{39589E87-3665-47D9-8231-7BA266E97DEE}"/>
    <dgm:cxn modelId="{FF4B8F0B-69E1-4EA5-8DE9-89EC030980DE}" type="presOf" srcId="{34C79678-30F7-429F-B5EF-6212EFA0C6F0}" destId="{47C3FB30-E3FF-452C-9791-4148D6E9CEE6}" srcOrd="0" destOrd="0" presId="urn:microsoft.com/office/officeart/2005/8/layout/venn1"/>
    <dgm:cxn modelId="{9457E263-0331-4F04-93F8-773AC9C016C8}" type="presOf" srcId="{34C79678-30F7-429F-B5EF-6212EFA0C6F0}" destId="{36E85CD8-DF55-4A9A-B750-5AB75E2F2C4B}" srcOrd="1" destOrd="0" presId="urn:microsoft.com/office/officeart/2005/8/layout/venn1"/>
    <dgm:cxn modelId="{FB13FB7E-4E3F-4ACE-A4E7-D9C26B62AF31}" srcId="{69C6A75C-586C-458E-AEE8-51B3FF319F18}" destId="{EFC1A134-6C91-459F-8900-1D9DDB33CF7E}" srcOrd="1" destOrd="0" parTransId="{278A8BD6-F151-494C-84D1-6278708596FA}" sibTransId="{DCA3C550-25E9-4638-8787-E571B4E4DBD7}"/>
    <dgm:cxn modelId="{00B2B407-2E1F-488D-9F7E-75EEE92BEAFA}" type="presOf" srcId="{EFC1A134-6C91-459F-8900-1D9DDB33CF7E}" destId="{2DD65042-80D9-4669-B724-322FE13A8A12}" srcOrd="1" destOrd="0" presId="urn:microsoft.com/office/officeart/2005/8/layout/venn1"/>
    <dgm:cxn modelId="{727355EF-F9B9-44CD-8D82-338FB140E95A}" type="presOf" srcId="{EFC1A134-6C91-459F-8900-1D9DDB33CF7E}" destId="{409F0FE8-AB92-4C36-AB86-1EB33F5297BC}" srcOrd="0" destOrd="0" presId="urn:microsoft.com/office/officeart/2005/8/layout/venn1"/>
    <dgm:cxn modelId="{D4072696-798C-4D83-9421-E42BE41FD7B7}" type="presParOf" srcId="{0606AE30-F9B9-4AD6-BDAC-4B277D993785}" destId="{47C3FB30-E3FF-452C-9791-4148D6E9CEE6}" srcOrd="0" destOrd="0" presId="urn:microsoft.com/office/officeart/2005/8/layout/venn1"/>
    <dgm:cxn modelId="{D8B9FB4E-167D-4DA9-8428-219C58B632D6}" type="presParOf" srcId="{0606AE30-F9B9-4AD6-BDAC-4B277D993785}" destId="{36E85CD8-DF55-4A9A-B750-5AB75E2F2C4B}" srcOrd="1" destOrd="0" presId="urn:microsoft.com/office/officeart/2005/8/layout/venn1"/>
    <dgm:cxn modelId="{9C262EC8-C90B-4545-BD59-15B2E896CEEC}" type="presParOf" srcId="{0606AE30-F9B9-4AD6-BDAC-4B277D993785}" destId="{409F0FE8-AB92-4C36-AB86-1EB33F5297BC}" srcOrd="2" destOrd="0" presId="urn:microsoft.com/office/officeart/2005/8/layout/venn1"/>
    <dgm:cxn modelId="{CCAF88D4-4A22-478E-B153-0203A0CD3C52}" type="presParOf" srcId="{0606AE30-F9B9-4AD6-BDAC-4B277D993785}" destId="{2DD65042-80D9-4669-B724-322FE13A8A12}" srcOrd="3" destOrd="0" presId="urn:microsoft.com/office/officeart/2005/8/layout/ven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CE649722-AE63-4AA5-BC57-BE87222502DC}" type="doc">
      <dgm:prSet loTypeId="urn:microsoft.com/office/officeart/2005/8/layout/funnel1" loCatId="process" qsTypeId="urn:microsoft.com/office/officeart/2005/8/quickstyle/3d2" qsCatId="3D" csTypeId="urn:microsoft.com/office/officeart/2005/8/colors/colorful1" csCatId="colorful" phldr="1"/>
      <dgm:spPr/>
      <dgm:t>
        <a:bodyPr/>
        <a:lstStyle/>
        <a:p>
          <a:endParaRPr lang="es-ES"/>
        </a:p>
      </dgm:t>
    </dgm:pt>
    <dgm:pt modelId="{EB566FDC-86BA-40C3-A23C-1A0A0544562F}">
      <dgm:prSet phldrT="[Texto]"/>
      <dgm:spPr/>
      <dgm:t>
        <a:bodyPr/>
        <a:lstStyle/>
        <a:p>
          <a:r>
            <a:rPr lang="es-ES" dirty="0" smtClean="0"/>
            <a:t>Formación para jóvenes</a:t>
          </a:r>
          <a:endParaRPr lang="es-ES" dirty="0"/>
        </a:p>
      </dgm:t>
    </dgm:pt>
    <dgm:pt modelId="{3E62C05D-5F81-4DEB-81FC-0DA4EF807F4A}" type="parTrans" cxnId="{55A86CCF-FDD5-4513-810C-1FC3FFFFDAB8}">
      <dgm:prSet/>
      <dgm:spPr/>
      <dgm:t>
        <a:bodyPr/>
        <a:lstStyle/>
        <a:p>
          <a:endParaRPr lang="es-ES"/>
        </a:p>
      </dgm:t>
    </dgm:pt>
    <dgm:pt modelId="{A225EAD8-B28D-4DAC-AFB2-98E8C78563CF}" type="sibTrans" cxnId="{55A86CCF-FDD5-4513-810C-1FC3FFFFDAB8}">
      <dgm:prSet/>
      <dgm:spPr/>
      <dgm:t>
        <a:bodyPr/>
        <a:lstStyle/>
        <a:p>
          <a:endParaRPr lang="es-ES"/>
        </a:p>
      </dgm:t>
    </dgm:pt>
    <dgm:pt modelId="{53A673C3-233F-4515-A3B8-C8914B4F3E89}">
      <dgm:prSet phldrT="[Texto]"/>
      <dgm:spPr/>
      <dgm:t>
        <a:bodyPr/>
        <a:lstStyle/>
        <a:p>
          <a:r>
            <a:rPr lang="es-ES" dirty="0" smtClean="0"/>
            <a:t>Formación para adultos</a:t>
          </a:r>
          <a:endParaRPr lang="es-ES" dirty="0"/>
        </a:p>
      </dgm:t>
    </dgm:pt>
    <dgm:pt modelId="{8AF7266E-D50B-449C-8A13-F8E0D307B208}" type="parTrans" cxnId="{7F84667B-02D3-48A2-94BA-53151BB95713}">
      <dgm:prSet/>
      <dgm:spPr/>
      <dgm:t>
        <a:bodyPr/>
        <a:lstStyle/>
        <a:p>
          <a:endParaRPr lang="es-ES"/>
        </a:p>
      </dgm:t>
    </dgm:pt>
    <dgm:pt modelId="{7A9CAAC7-2CF6-4FC0-BCFD-171D2237C74E}" type="sibTrans" cxnId="{7F84667B-02D3-48A2-94BA-53151BB95713}">
      <dgm:prSet/>
      <dgm:spPr/>
      <dgm:t>
        <a:bodyPr/>
        <a:lstStyle/>
        <a:p>
          <a:endParaRPr lang="es-ES"/>
        </a:p>
      </dgm:t>
    </dgm:pt>
    <dgm:pt modelId="{FDD1B183-51B7-48AB-B957-EEFAD395F577}">
      <dgm:prSet phldrT="[Texto]"/>
      <dgm:spPr/>
      <dgm:t>
        <a:bodyPr/>
        <a:lstStyle/>
        <a:p>
          <a:r>
            <a:rPr lang="es-ES" dirty="0" smtClean="0"/>
            <a:t>Formación para colectivos con requerimientos específicos</a:t>
          </a:r>
          <a:endParaRPr lang="es-ES" dirty="0"/>
        </a:p>
      </dgm:t>
    </dgm:pt>
    <dgm:pt modelId="{F0A5EB78-9DC4-42BE-AF3D-17FBE5A88E6E}" type="parTrans" cxnId="{5FF9A2A7-61C2-43FA-BCFB-C37D0969BF58}">
      <dgm:prSet/>
      <dgm:spPr/>
      <dgm:t>
        <a:bodyPr/>
        <a:lstStyle/>
        <a:p>
          <a:endParaRPr lang="es-ES"/>
        </a:p>
      </dgm:t>
    </dgm:pt>
    <dgm:pt modelId="{02E633F8-3A30-4DD6-887B-188239B6B707}" type="sibTrans" cxnId="{5FF9A2A7-61C2-43FA-BCFB-C37D0969BF58}">
      <dgm:prSet/>
      <dgm:spPr/>
      <dgm:t>
        <a:bodyPr/>
        <a:lstStyle/>
        <a:p>
          <a:endParaRPr lang="es-ES"/>
        </a:p>
      </dgm:t>
    </dgm:pt>
    <dgm:pt modelId="{35C10214-CB32-4217-89F7-CA5194F59233}">
      <dgm:prSet phldrT="[Texto]"/>
      <dgm:spPr/>
      <dgm:t>
        <a:bodyPr/>
        <a:lstStyle/>
        <a:p>
          <a:r>
            <a:rPr lang="es-ES" dirty="0" smtClean="0"/>
            <a:t>Resultado de  aprendizaje</a:t>
          </a:r>
          <a:endParaRPr lang="es-ES" dirty="0"/>
        </a:p>
      </dgm:t>
    </dgm:pt>
    <dgm:pt modelId="{2F61F28E-B977-4431-B172-F24B824C36CA}" type="parTrans" cxnId="{8FE10F8C-76A1-461C-A3F8-FBC08B9C4886}">
      <dgm:prSet/>
      <dgm:spPr/>
      <dgm:t>
        <a:bodyPr/>
        <a:lstStyle/>
        <a:p>
          <a:endParaRPr lang="es-ES"/>
        </a:p>
      </dgm:t>
    </dgm:pt>
    <dgm:pt modelId="{7FF17C2F-9D46-494A-9939-A8724AF08257}" type="sibTrans" cxnId="{8FE10F8C-76A1-461C-A3F8-FBC08B9C4886}">
      <dgm:prSet/>
      <dgm:spPr/>
      <dgm:t>
        <a:bodyPr/>
        <a:lstStyle/>
        <a:p>
          <a:endParaRPr lang="es-ES"/>
        </a:p>
      </dgm:t>
    </dgm:pt>
    <dgm:pt modelId="{586717B7-8693-4868-AD37-16F5B42026D9}" type="pres">
      <dgm:prSet presAssocID="{CE649722-AE63-4AA5-BC57-BE87222502DC}" presName="Name0" presStyleCnt="0">
        <dgm:presLayoutVars>
          <dgm:chMax val="4"/>
          <dgm:resizeHandles val="exact"/>
        </dgm:presLayoutVars>
      </dgm:prSet>
      <dgm:spPr/>
      <dgm:t>
        <a:bodyPr/>
        <a:lstStyle/>
        <a:p>
          <a:endParaRPr lang="es-ES"/>
        </a:p>
      </dgm:t>
    </dgm:pt>
    <dgm:pt modelId="{F3A55E47-1F3F-4E93-A104-C6F48603FC64}" type="pres">
      <dgm:prSet presAssocID="{CE649722-AE63-4AA5-BC57-BE87222502DC}" presName="ellipse" presStyleLbl="trBgShp" presStyleIdx="0" presStyleCnt="1"/>
      <dgm:spPr/>
    </dgm:pt>
    <dgm:pt modelId="{0ABFE700-CD53-48FC-9F67-5259A4C16AAD}" type="pres">
      <dgm:prSet presAssocID="{CE649722-AE63-4AA5-BC57-BE87222502DC}" presName="arrow1" presStyleLbl="fgShp" presStyleIdx="0" presStyleCnt="1"/>
      <dgm:spPr/>
    </dgm:pt>
    <dgm:pt modelId="{D3E206A2-B513-4654-BB62-8F6E38310D88}" type="pres">
      <dgm:prSet presAssocID="{CE649722-AE63-4AA5-BC57-BE87222502DC}" presName="rectangle" presStyleLbl="revTx" presStyleIdx="0" presStyleCnt="1">
        <dgm:presLayoutVars>
          <dgm:bulletEnabled val="1"/>
        </dgm:presLayoutVars>
      </dgm:prSet>
      <dgm:spPr/>
      <dgm:t>
        <a:bodyPr/>
        <a:lstStyle/>
        <a:p>
          <a:endParaRPr lang="es-ES"/>
        </a:p>
      </dgm:t>
    </dgm:pt>
    <dgm:pt modelId="{3808F338-92B0-4195-900F-34660D1B2495}" type="pres">
      <dgm:prSet presAssocID="{53A673C3-233F-4515-A3B8-C8914B4F3E89}" presName="item1" presStyleLbl="node1" presStyleIdx="0" presStyleCnt="3">
        <dgm:presLayoutVars>
          <dgm:bulletEnabled val="1"/>
        </dgm:presLayoutVars>
      </dgm:prSet>
      <dgm:spPr/>
      <dgm:t>
        <a:bodyPr/>
        <a:lstStyle/>
        <a:p>
          <a:endParaRPr lang="es-ES"/>
        </a:p>
      </dgm:t>
    </dgm:pt>
    <dgm:pt modelId="{F61F473B-F81C-4E3D-95A5-21379D8CA865}" type="pres">
      <dgm:prSet presAssocID="{FDD1B183-51B7-48AB-B957-EEFAD395F577}" presName="item2" presStyleLbl="node1" presStyleIdx="1" presStyleCnt="3">
        <dgm:presLayoutVars>
          <dgm:bulletEnabled val="1"/>
        </dgm:presLayoutVars>
      </dgm:prSet>
      <dgm:spPr/>
      <dgm:t>
        <a:bodyPr/>
        <a:lstStyle/>
        <a:p>
          <a:endParaRPr lang="es-ES"/>
        </a:p>
      </dgm:t>
    </dgm:pt>
    <dgm:pt modelId="{3102F543-8BBD-4CDA-A5F9-4C569DBC957A}" type="pres">
      <dgm:prSet presAssocID="{35C10214-CB32-4217-89F7-CA5194F59233}" presName="item3" presStyleLbl="node1" presStyleIdx="2" presStyleCnt="3">
        <dgm:presLayoutVars>
          <dgm:bulletEnabled val="1"/>
        </dgm:presLayoutVars>
      </dgm:prSet>
      <dgm:spPr/>
      <dgm:t>
        <a:bodyPr/>
        <a:lstStyle/>
        <a:p>
          <a:endParaRPr lang="es-ES"/>
        </a:p>
      </dgm:t>
    </dgm:pt>
    <dgm:pt modelId="{4E777ADE-E208-49B7-8F41-776191C82FC1}" type="pres">
      <dgm:prSet presAssocID="{CE649722-AE63-4AA5-BC57-BE87222502DC}" presName="funnel" presStyleLbl="trAlignAcc1" presStyleIdx="0" presStyleCnt="1"/>
      <dgm:spPr/>
    </dgm:pt>
  </dgm:ptLst>
  <dgm:cxnLst>
    <dgm:cxn modelId="{5FF9A2A7-61C2-43FA-BCFB-C37D0969BF58}" srcId="{CE649722-AE63-4AA5-BC57-BE87222502DC}" destId="{FDD1B183-51B7-48AB-B957-EEFAD395F577}" srcOrd="2" destOrd="0" parTransId="{F0A5EB78-9DC4-42BE-AF3D-17FBE5A88E6E}" sibTransId="{02E633F8-3A30-4DD6-887B-188239B6B707}"/>
    <dgm:cxn modelId="{7F84667B-02D3-48A2-94BA-53151BB95713}" srcId="{CE649722-AE63-4AA5-BC57-BE87222502DC}" destId="{53A673C3-233F-4515-A3B8-C8914B4F3E89}" srcOrd="1" destOrd="0" parTransId="{8AF7266E-D50B-449C-8A13-F8E0D307B208}" sibTransId="{7A9CAAC7-2CF6-4FC0-BCFD-171D2237C74E}"/>
    <dgm:cxn modelId="{989E738E-6158-46F9-8036-AFD1847368F8}" type="presOf" srcId="{53A673C3-233F-4515-A3B8-C8914B4F3E89}" destId="{F61F473B-F81C-4E3D-95A5-21379D8CA865}" srcOrd="0" destOrd="0" presId="urn:microsoft.com/office/officeart/2005/8/layout/funnel1"/>
    <dgm:cxn modelId="{CE6162C0-EC32-43C3-868E-20261CF0E41C}" type="presOf" srcId="{35C10214-CB32-4217-89F7-CA5194F59233}" destId="{D3E206A2-B513-4654-BB62-8F6E38310D88}" srcOrd="0" destOrd="0" presId="urn:microsoft.com/office/officeart/2005/8/layout/funnel1"/>
    <dgm:cxn modelId="{A98FBD5D-25C6-43C0-94CD-BCB10281A584}" type="presOf" srcId="{EB566FDC-86BA-40C3-A23C-1A0A0544562F}" destId="{3102F543-8BBD-4CDA-A5F9-4C569DBC957A}" srcOrd="0" destOrd="0" presId="urn:microsoft.com/office/officeart/2005/8/layout/funnel1"/>
    <dgm:cxn modelId="{9DD7CD0C-B826-4973-862E-EBB10CD66A67}" type="presOf" srcId="{CE649722-AE63-4AA5-BC57-BE87222502DC}" destId="{586717B7-8693-4868-AD37-16F5B42026D9}" srcOrd="0" destOrd="0" presId="urn:microsoft.com/office/officeart/2005/8/layout/funnel1"/>
    <dgm:cxn modelId="{975AC556-1C40-4D0D-B65B-7F2D6AB1F08B}" type="presOf" srcId="{FDD1B183-51B7-48AB-B957-EEFAD395F577}" destId="{3808F338-92B0-4195-900F-34660D1B2495}" srcOrd="0" destOrd="0" presId="urn:microsoft.com/office/officeart/2005/8/layout/funnel1"/>
    <dgm:cxn modelId="{8FE10F8C-76A1-461C-A3F8-FBC08B9C4886}" srcId="{CE649722-AE63-4AA5-BC57-BE87222502DC}" destId="{35C10214-CB32-4217-89F7-CA5194F59233}" srcOrd="3" destOrd="0" parTransId="{2F61F28E-B977-4431-B172-F24B824C36CA}" sibTransId="{7FF17C2F-9D46-494A-9939-A8724AF08257}"/>
    <dgm:cxn modelId="{55A86CCF-FDD5-4513-810C-1FC3FFFFDAB8}" srcId="{CE649722-AE63-4AA5-BC57-BE87222502DC}" destId="{EB566FDC-86BA-40C3-A23C-1A0A0544562F}" srcOrd="0" destOrd="0" parTransId="{3E62C05D-5F81-4DEB-81FC-0DA4EF807F4A}" sibTransId="{A225EAD8-B28D-4DAC-AFB2-98E8C78563CF}"/>
    <dgm:cxn modelId="{617F462F-5FFA-4BDD-919E-6F9474B2C02F}" type="presParOf" srcId="{586717B7-8693-4868-AD37-16F5B42026D9}" destId="{F3A55E47-1F3F-4E93-A104-C6F48603FC64}" srcOrd="0" destOrd="0" presId="urn:microsoft.com/office/officeart/2005/8/layout/funnel1"/>
    <dgm:cxn modelId="{DF5AEB9A-B0FC-4D05-B89A-4E6C656143F4}" type="presParOf" srcId="{586717B7-8693-4868-AD37-16F5B42026D9}" destId="{0ABFE700-CD53-48FC-9F67-5259A4C16AAD}" srcOrd="1" destOrd="0" presId="urn:microsoft.com/office/officeart/2005/8/layout/funnel1"/>
    <dgm:cxn modelId="{00EF6390-14F8-4D6C-B127-E18364095EF7}" type="presParOf" srcId="{586717B7-8693-4868-AD37-16F5B42026D9}" destId="{D3E206A2-B513-4654-BB62-8F6E38310D88}" srcOrd="2" destOrd="0" presId="urn:microsoft.com/office/officeart/2005/8/layout/funnel1"/>
    <dgm:cxn modelId="{80078308-AC8D-451B-AEB7-AEABF6EAE7C9}" type="presParOf" srcId="{586717B7-8693-4868-AD37-16F5B42026D9}" destId="{3808F338-92B0-4195-900F-34660D1B2495}" srcOrd="3" destOrd="0" presId="urn:microsoft.com/office/officeart/2005/8/layout/funnel1"/>
    <dgm:cxn modelId="{05093441-7B1D-4F76-A701-9EB4331D39C1}" type="presParOf" srcId="{586717B7-8693-4868-AD37-16F5B42026D9}" destId="{F61F473B-F81C-4E3D-95A5-21379D8CA865}" srcOrd="4" destOrd="0" presId="urn:microsoft.com/office/officeart/2005/8/layout/funnel1"/>
    <dgm:cxn modelId="{3B05DF68-4322-4F02-BD48-9C9A6BF91959}" type="presParOf" srcId="{586717B7-8693-4868-AD37-16F5B42026D9}" destId="{3102F543-8BBD-4CDA-A5F9-4C569DBC957A}" srcOrd="5" destOrd="0" presId="urn:microsoft.com/office/officeart/2005/8/layout/funnel1"/>
    <dgm:cxn modelId="{02A408D4-200B-44E2-B7E9-90C716B6F71F}" type="presParOf" srcId="{586717B7-8693-4868-AD37-16F5B42026D9}" destId="{4E777ADE-E208-49B7-8F41-776191C82FC1}"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EFA5FA19-1FE0-4482-A52D-EEF2FB477C07}" type="doc">
      <dgm:prSet loTypeId="urn:microsoft.com/office/officeart/2009/3/layout/IncreasingArrowsProcess" loCatId="process" qsTypeId="urn:microsoft.com/office/officeart/2005/8/quickstyle/3d1" qsCatId="3D" csTypeId="urn:microsoft.com/office/officeart/2005/8/colors/colorful1" csCatId="colorful" phldr="1"/>
      <dgm:spPr/>
      <dgm:t>
        <a:bodyPr/>
        <a:lstStyle/>
        <a:p>
          <a:endParaRPr lang="es-ES"/>
        </a:p>
      </dgm:t>
    </dgm:pt>
    <dgm:pt modelId="{06242D8C-DAF2-4645-A307-20CA255CAECF}">
      <dgm:prSet phldrT="[Texto]"/>
      <dgm:spPr/>
      <dgm:t>
        <a:bodyPr/>
        <a:lstStyle/>
        <a:p>
          <a:r>
            <a:rPr lang="es-ES" dirty="0" smtClean="0"/>
            <a:t>Orientación educativa</a:t>
          </a:r>
          <a:endParaRPr lang="es-ES" dirty="0"/>
        </a:p>
      </dgm:t>
    </dgm:pt>
    <dgm:pt modelId="{C5A7FF4A-121D-4128-A32E-00BEF3EFE3CB}" type="parTrans" cxnId="{82076206-8849-43A7-8918-E02141DD643E}">
      <dgm:prSet/>
      <dgm:spPr/>
      <dgm:t>
        <a:bodyPr/>
        <a:lstStyle/>
        <a:p>
          <a:endParaRPr lang="es-ES"/>
        </a:p>
      </dgm:t>
    </dgm:pt>
    <dgm:pt modelId="{93F53229-41ED-4BA2-BEC7-D1453D8211BE}" type="sibTrans" cxnId="{82076206-8849-43A7-8918-E02141DD643E}">
      <dgm:prSet/>
      <dgm:spPr/>
      <dgm:t>
        <a:bodyPr/>
        <a:lstStyle/>
        <a:p>
          <a:endParaRPr lang="es-ES"/>
        </a:p>
      </dgm:t>
    </dgm:pt>
    <dgm:pt modelId="{30FBAABE-C6E6-4E5B-B01D-D6FA162710F0}">
      <dgm:prSet phldrT="[Texto]"/>
      <dgm:spPr/>
      <dgm:t>
        <a:bodyPr/>
        <a:lstStyle/>
        <a:p>
          <a:r>
            <a:rPr lang="es-ES" dirty="0" smtClean="0"/>
            <a:t>Aplica medidas psicométricas.</a:t>
          </a:r>
        </a:p>
        <a:p>
          <a:r>
            <a:rPr lang="es-ES" dirty="0" smtClean="0"/>
            <a:t>Ayuda al alumno a descubrir su propias capacidades.</a:t>
          </a:r>
        </a:p>
        <a:p>
          <a:r>
            <a:rPr lang="es-ES" dirty="0" smtClean="0"/>
            <a:t>Detecta problemas de aprendizaje.</a:t>
          </a:r>
          <a:endParaRPr lang="es-ES" dirty="0"/>
        </a:p>
      </dgm:t>
    </dgm:pt>
    <dgm:pt modelId="{94A0673C-9399-4C09-B639-393EC99B7A96}" type="parTrans" cxnId="{02313596-344D-49D7-97EE-6C4DE9A04CB9}">
      <dgm:prSet/>
      <dgm:spPr/>
      <dgm:t>
        <a:bodyPr/>
        <a:lstStyle/>
        <a:p>
          <a:endParaRPr lang="es-ES"/>
        </a:p>
      </dgm:t>
    </dgm:pt>
    <dgm:pt modelId="{E3AD8C88-A2EA-4669-ACD7-80BD4C4863AE}" type="sibTrans" cxnId="{02313596-344D-49D7-97EE-6C4DE9A04CB9}">
      <dgm:prSet/>
      <dgm:spPr/>
      <dgm:t>
        <a:bodyPr/>
        <a:lstStyle/>
        <a:p>
          <a:endParaRPr lang="es-ES"/>
        </a:p>
      </dgm:t>
    </dgm:pt>
    <dgm:pt modelId="{012F7ECB-01C6-44A5-8348-DC847E5F7508}">
      <dgm:prSet phldrT="[Texto]"/>
      <dgm:spPr/>
      <dgm:t>
        <a:bodyPr/>
        <a:lstStyle/>
        <a:p>
          <a:r>
            <a:rPr lang="es-ES" dirty="0" smtClean="0"/>
            <a:t>Orientación vocacional</a:t>
          </a:r>
          <a:endParaRPr lang="es-ES" dirty="0"/>
        </a:p>
      </dgm:t>
    </dgm:pt>
    <dgm:pt modelId="{4A5B66B4-8046-4753-A933-52529C683F63}" type="parTrans" cxnId="{5824723F-040E-43EB-AAFA-DCFDD396F6AC}">
      <dgm:prSet/>
      <dgm:spPr/>
      <dgm:t>
        <a:bodyPr/>
        <a:lstStyle/>
        <a:p>
          <a:endParaRPr lang="es-ES"/>
        </a:p>
      </dgm:t>
    </dgm:pt>
    <dgm:pt modelId="{F1BBD156-39ED-45DB-ABDE-9D45B5CD98CF}" type="sibTrans" cxnId="{5824723F-040E-43EB-AAFA-DCFDD396F6AC}">
      <dgm:prSet/>
      <dgm:spPr/>
      <dgm:t>
        <a:bodyPr/>
        <a:lstStyle/>
        <a:p>
          <a:endParaRPr lang="es-ES"/>
        </a:p>
      </dgm:t>
    </dgm:pt>
    <dgm:pt modelId="{ED9C8003-57BD-4868-8A68-F7A866234440}">
      <dgm:prSet phldrT="[Texto]"/>
      <dgm:spPr/>
      <dgm:t>
        <a:bodyPr/>
        <a:lstStyle/>
        <a:p>
          <a:r>
            <a:rPr lang="es-ES" dirty="0" smtClean="0"/>
            <a:t>Intenta dar respuestas a las siguientes preguntas:</a:t>
          </a:r>
        </a:p>
        <a:p>
          <a:r>
            <a:rPr lang="es-ES" dirty="0" smtClean="0"/>
            <a:t>¿quién soy?.</a:t>
          </a:r>
        </a:p>
        <a:p>
          <a:r>
            <a:rPr lang="es-ES" dirty="0" smtClean="0"/>
            <a:t>¿qué quiero ser?</a:t>
          </a:r>
        </a:p>
        <a:p>
          <a:r>
            <a:rPr lang="es-ES" dirty="0" smtClean="0"/>
            <a:t>¿cómo lo puedo hacer?</a:t>
          </a:r>
        </a:p>
        <a:p>
          <a:r>
            <a:rPr lang="es-ES" dirty="0" smtClean="0"/>
            <a:t>¿cuándo lo puedo hacer?</a:t>
          </a:r>
        </a:p>
        <a:p>
          <a:r>
            <a:rPr lang="es-ES" dirty="0" smtClean="0"/>
            <a:t>¿dónde lo puedo hacer?</a:t>
          </a:r>
          <a:endParaRPr lang="es-ES" dirty="0"/>
        </a:p>
      </dgm:t>
    </dgm:pt>
    <dgm:pt modelId="{DE348959-6B42-4E70-998C-C5500A24CFEF}" type="parTrans" cxnId="{9D266E61-2D4F-4031-B72E-67B3CE1C0E7A}">
      <dgm:prSet/>
      <dgm:spPr/>
      <dgm:t>
        <a:bodyPr/>
        <a:lstStyle/>
        <a:p>
          <a:endParaRPr lang="es-ES"/>
        </a:p>
      </dgm:t>
    </dgm:pt>
    <dgm:pt modelId="{C0429491-0C42-4517-A205-0896DBB3E60C}" type="sibTrans" cxnId="{9D266E61-2D4F-4031-B72E-67B3CE1C0E7A}">
      <dgm:prSet/>
      <dgm:spPr/>
      <dgm:t>
        <a:bodyPr/>
        <a:lstStyle/>
        <a:p>
          <a:endParaRPr lang="es-ES"/>
        </a:p>
      </dgm:t>
    </dgm:pt>
    <dgm:pt modelId="{C2F1F0B4-19F7-4255-BCDC-27328C20EE50}">
      <dgm:prSet phldrT="[Texto]"/>
      <dgm:spPr/>
      <dgm:t>
        <a:bodyPr/>
        <a:lstStyle/>
        <a:p>
          <a:r>
            <a:rPr lang="es-ES" dirty="0" smtClean="0"/>
            <a:t>Orientación profesional</a:t>
          </a:r>
          <a:endParaRPr lang="es-ES" dirty="0"/>
        </a:p>
      </dgm:t>
    </dgm:pt>
    <dgm:pt modelId="{E328C5E4-38E2-40B7-BD94-36901755F8D6}" type="parTrans" cxnId="{1B262714-DC84-4052-A9E7-9E0509F1B5E5}">
      <dgm:prSet/>
      <dgm:spPr/>
      <dgm:t>
        <a:bodyPr/>
        <a:lstStyle/>
        <a:p>
          <a:endParaRPr lang="es-ES"/>
        </a:p>
      </dgm:t>
    </dgm:pt>
    <dgm:pt modelId="{77230C60-9429-45C0-888A-7D415EF5BEEB}" type="sibTrans" cxnId="{1B262714-DC84-4052-A9E7-9E0509F1B5E5}">
      <dgm:prSet/>
      <dgm:spPr/>
      <dgm:t>
        <a:bodyPr/>
        <a:lstStyle/>
        <a:p>
          <a:endParaRPr lang="es-ES"/>
        </a:p>
      </dgm:t>
    </dgm:pt>
    <dgm:pt modelId="{073EAB15-AD01-40F4-A56D-85087AED915E}">
      <dgm:prSet phldrT="[Texto]"/>
      <dgm:spPr/>
      <dgm:t>
        <a:bodyPr/>
        <a:lstStyle/>
        <a:p>
          <a:r>
            <a:rPr lang="es-ES" dirty="0" smtClean="0"/>
            <a:t>Ayuda a las personas a mantener sus competencias profesionales, y a obtener otras nuevas, previa una vocación ya reconocida o adquirida</a:t>
          </a:r>
          <a:endParaRPr lang="es-ES" dirty="0"/>
        </a:p>
      </dgm:t>
    </dgm:pt>
    <dgm:pt modelId="{69A1CB9C-26DD-4F02-A00F-67F8035361C0}" type="parTrans" cxnId="{3FDFB9F6-6FBF-40A2-86F0-A1D96FB81C1A}">
      <dgm:prSet/>
      <dgm:spPr/>
      <dgm:t>
        <a:bodyPr/>
        <a:lstStyle/>
        <a:p>
          <a:endParaRPr lang="es-ES"/>
        </a:p>
      </dgm:t>
    </dgm:pt>
    <dgm:pt modelId="{C938208C-65B4-4980-AF5E-CB53361E5368}" type="sibTrans" cxnId="{3FDFB9F6-6FBF-40A2-86F0-A1D96FB81C1A}">
      <dgm:prSet/>
      <dgm:spPr/>
      <dgm:t>
        <a:bodyPr/>
        <a:lstStyle/>
        <a:p>
          <a:endParaRPr lang="es-ES"/>
        </a:p>
      </dgm:t>
    </dgm:pt>
    <dgm:pt modelId="{51668C54-42A8-4CC4-A667-B79DF3151DC5}" type="pres">
      <dgm:prSet presAssocID="{EFA5FA19-1FE0-4482-A52D-EEF2FB477C07}" presName="Name0" presStyleCnt="0">
        <dgm:presLayoutVars>
          <dgm:chMax val="5"/>
          <dgm:chPref val="5"/>
          <dgm:dir/>
          <dgm:animLvl val="lvl"/>
        </dgm:presLayoutVars>
      </dgm:prSet>
      <dgm:spPr/>
      <dgm:t>
        <a:bodyPr/>
        <a:lstStyle/>
        <a:p>
          <a:endParaRPr lang="es-ES"/>
        </a:p>
      </dgm:t>
    </dgm:pt>
    <dgm:pt modelId="{67AE142B-D3D2-4379-A3BD-D7B54B4EC262}" type="pres">
      <dgm:prSet presAssocID="{06242D8C-DAF2-4645-A307-20CA255CAECF}" presName="parentText1" presStyleLbl="node1" presStyleIdx="0" presStyleCnt="3">
        <dgm:presLayoutVars>
          <dgm:chMax/>
          <dgm:chPref val="3"/>
          <dgm:bulletEnabled val="1"/>
        </dgm:presLayoutVars>
      </dgm:prSet>
      <dgm:spPr/>
      <dgm:t>
        <a:bodyPr/>
        <a:lstStyle/>
        <a:p>
          <a:endParaRPr lang="es-ES"/>
        </a:p>
      </dgm:t>
    </dgm:pt>
    <dgm:pt modelId="{66B140E8-3670-4023-A374-99B82FA6351E}" type="pres">
      <dgm:prSet presAssocID="{06242D8C-DAF2-4645-A307-20CA255CAECF}" presName="childText1" presStyleLbl="solidAlignAcc1" presStyleIdx="0" presStyleCnt="3">
        <dgm:presLayoutVars>
          <dgm:chMax val="0"/>
          <dgm:chPref val="0"/>
          <dgm:bulletEnabled val="1"/>
        </dgm:presLayoutVars>
      </dgm:prSet>
      <dgm:spPr/>
      <dgm:t>
        <a:bodyPr/>
        <a:lstStyle/>
        <a:p>
          <a:endParaRPr lang="es-ES"/>
        </a:p>
      </dgm:t>
    </dgm:pt>
    <dgm:pt modelId="{70B10CEF-4BF9-4C81-BBEB-26D0C1846C71}" type="pres">
      <dgm:prSet presAssocID="{012F7ECB-01C6-44A5-8348-DC847E5F7508}" presName="parentText2" presStyleLbl="node1" presStyleIdx="1" presStyleCnt="3">
        <dgm:presLayoutVars>
          <dgm:chMax/>
          <dgm:chPref val="3"/>
          <dgm:bulletEnabled val="1"/>
        </dgm:presLayoutVars>
      </dgm:prSet>
      <dgm:spPr/>
      <dgm:t>
        <a:bodyPr/>
        <a:lstStyle/>
        <a:p>
          <a:endParaRPr lang="es-ES"/>
        </a:p>
      </dgm:t>
    </dgm:pt>
    <dgm:pt modelId="{F8EC4182-F4AC-4C90-AAA3-06A709E65164}" type="pres">
      <dgm:prSet presAssocID="{012F7ECB-01C6-44A5-8348-DC847E5F7508}" presName="childText2" presStyleLbl="solidAlignAcc1" presStyleIdx="1" presStyleCnt="3">
        <dgm:presLayoutVars>
          <dgm:chMax val="0"/>
          <dgm:chPref val="0"/>
          <dgm:bulletEnabled val="1"/>
        </dgm:presLayoutVars>
      </dgm:prSet>
      <dgm:spPr/>
      <dgm:t>
        <a:bodyPr/>
        <a:lstStyle/>
        <a:p>
          <a:endParaRPr lang="es-ES"/>
        </a:p>
      </dgm:t>
    </dgm:pt>
    <dgm:pt modelId="{5C427599-C5DC-466B-BD14-69E6B550CA4F}" type="pres">
      <dgm:prSet presAssocID="{C2F1F0B4-19F7-4255-BCDC-27328C20EE50}" presName="parentText3" presStyleLbl="node1" presStyleIdx="2" presStyleCnt="3">
        <dgm:presLayoutVars>
          <dgm:chMax/>
          <dgm:chPref val="3"/>
          <dgm:bulletEnabled val="1"/>
        </dgm:presLayoutVars>
      </dgm:prSet>
      <dgm:spPr/>
      <dgm:t>
        <a:bodyPr/>
        <a:lstStyle/>
        <a:p>
          <a:endParaRPr lang="es-ES"/>
        </a:p>
      </dgm:t>
    </dgm:pt>
    <dgm:pt modelId="{5ADB866B-733A-496C-BD91-FBFCC090D6C8}" type="pres">
      <dgm:prSet presAssocID="{C2F1F0B4-19F7-4255-BCDC-27328C20EE50}" presName="childText3" presStyleLbl="solidAlignAcc1" presStyleIdx="2" presStyleCnt="3">
        <dgm:presLayoutVars>
          <dgm:chMax val="0"/>
          <dgm:chPref val="0"/>
          <dgm:bulletEnabled val="1"/>
        </dgm:presLayoutVars>
      </dgm:prSet>
      <dgm:spPr/>
      <dgm:t>
        <a:bodyPr/>
        <a:lstStyle/>
        <a:p>
          <a:endParaRPr lang="es-ES"/>
        </a:p>
      </dgm:t>
    </dgm:pt>
  </dgm:ptLst>
  <dgm:cxnLst>
    <dgm:cxn modelId="{82076206-8849-43A7-8918-E02141DD643E}" srcId="{EFA5FA19-1FE0-4482-A52D-EEF2FB477C07}" destId="{06242D8C-DAF2-4645-A307-20CA255CAECF}" srcOrd="0" destOrd="0" parTransId="{C5A7FF4A-121D-4128-A32E-00BEF3EFE3CB}" sibTransId="{93F53229-41ED-4BA2-BEC7-D1453D8211BE}"/>
    <dgm:cxn modelId="{8BC9A4D0-3C1A-4F55-9797-570F7614C821}" type="presOf" srcId="{EFA5FA19-1FE0-4482-A52D-EEF2FB477C07}" destId="{51668C54-42A8-4CC4-A667-B79DF3151DC5}" srcOrd="0" destOrd="0" presId="urn:microsoft.com/office/officeart/2009/3/layout/IncreasingArrowsProcess"/>
    <dgm:cxn modelId="{0D351F16-41CB-40F8-918F-EC78760B17B4}" type="presOf" srcId="{012F7ECB-01C6-44A5-8348-DC847E5F7508}" destId="{70B10CEF-4BF9-4C81-BBEB-26D0C1846C71}" srcOrd="0" destOrd="0" presId="urn:microsoft.com/office/officeart/2009/3/layout/IncreasingArrowsProcess"/>
    <dgm:cxn modelId="{5824723F-040E-43EB-AAFA-DCFDD396F6AC}" srcId="{EFA5FA19-1FE0-4482-A52D-EEF2FB477C07}" destId="{012F7ECB-01C6-44A5-8348-DC847E5F7508}" srcOrd="1" destOrd="0" parTransId="{4A5B66B4-8046-4753-A933-52529C683F63}" sibTransId="{F1BBD156-39ED-45DB-ABDE-9D45B5CD98CF}"/>
    <dgm:cxn modelId="{9A08527C-CAF3-4D15-887D-BC61E3435428}" type="presOf" srcId="{C2F1F0B4-19F7-4255-BCDC-27328C20EE50}" destId="{5C427599-C5DC-466B-BD14-69E6B550CA4F}" srcOrd="0" destOrd="0" presId="urn:microsoft.com/office/officeart/2009/3/layout/IncreasingArrowsProcess"/>
    <dgm:cxn modelId="{3FDFB9F6-6FBF-40A2-86F0-A1D96FB81C1A}" srcId="{C2F1F0B4-19F7-4255-BCDC-27328C20EE50}" destId="{073EAB15-AD01-40F4-A56D-85087AED915E}" srcOrd="0" destOrd="0" parTransId="{69A1CB9C-26DD-4F02-A00F-67F8035361C0}" sibTransId="{C938208C-65B4-4980-AF5E-CB53361E5368}"/>
    <dgm:cxn modelId="{BEA92020-C31B-4545-BB60-FA365B9F0F53}" type="presOf" srcId="{06242D8C-DAF2-4645-A307-20CA255CAECF}" destId="{67AE142B-D3D2-4379-A3BD-D7B54B4EC262}" srcOrd="0" destOrd="0" presId="urn:microsoft.com/office/officeart/2009/3/layout/IncreasingArrowsProcess"/>
    <dgm:cxn modelId="{1B262714-DC84-4052-A9E7-9E0509F1B5E5}" srcId="{EFA5FA19-1FE0-4482-A52D-EEF2FB477C07}" destId="{C2F1F0B4-19F7-4255-BCDC-27328C20EE50}" srcOrd="2" destOrd="0" parTransId="{E328C5E4-38E2-40B7-BD94-36901755F8D6}" sibTransId="{77230C60-9429-45C0-888A-7D415EF5BEEB}"/>
    <dgm:cxn modelId="{9D266E61-2D4F-4031-B72E-67B3CE1C0E7A}" srcId="{012F7ECB-01C6-44A5-8348-DC847E5F7508}" destId="{ED9C8003-57BD-4868-8A68-F7A866234440}" srcOrd="0" destOrd="0" parTransId="{DE348959-6B42-4E70-998C-C5500A24CFEF}" sibTransId="{C0429491-0C42-4517-A205-0896DBB3E60C}"/>
    <dgm:cxn modelId="{39B928DB-39B8-4E2B-B7A3-DB36963CF0AB}" type="presOf" srcId="{073EAB15-AD01-40F4-A56D-85087AED915E}" destId="{5ADB866B-733A-496C-BD91-FBFCC090D6C8}" srcOrd="0" destOrd="0" presId="urn:microsoft.com/office/officeart/2009/3/layout/IncreasingArrowsProcess"/>
    <dgm:cxn modelId="{726EF424-96CD-4283-B1C4-B81553F3DEB5}" type="presOf" srcId="{30FBAABE-C6E6-4E5B-B01D-D6FA162710F0}" destId="{66B140E8-3670-4023-A374-99B82FA6351E}" srcOrd="0" destOrd="0" presId="urn:microsoft.com/office/officeart/2009/3/layout/IncreasingArrowsProcess"/>
    <dgm:cxn modelId="{02313596-344D-49D7-97EE-6C4DE9A04CB9}" srcId="{06242D8C-DAF2-4645-A307-20CA255CAECF}" destId="{30FBAABE-C6E6-4E5B-B01D-D6FA162710F0}" srcOrd="0" destOrd="0" parTransId="{94A0673C-9399-4C09-B639-393EC99B7A96}" sibTransId="{E3AD8C88-A2EA-4669-ACD7-80BD4C4863AE}"/>
    <dgm:cxn modelId="{3DBDD0A2-65F1-46C2-A7BA-E766E709E93A}" type="presOf" srcId="{ED9C8003-57BD-4868-8A68-F7A866234440}" destId="{F8EC4182-F4AC-4C90-AAA3-06A709E65164}" srcOrd="0" destOrd="0" presId="urn:microsoft.com/office/officeart/2009/3/layout/IncreasingArrowsProcess"/>
    <dgm:cxn modelId="{8CC4BF7B-2496-4169-9D75-BACE48281E29}" type="presParOf" srcId="{51668C54-42A8-4CC4-A667-B79DF3151DC5}" destId="{67AE142B-D3D2-4379-A3BD-D7B54B4EC262}" srcOrd="0" destOrd="0" presId="urn:microsoft.com/office/officeart/2009/3/layout/IncreasingArrowsProcess"/>
    <dgm:cxn modelId="{504ED890-749C-4FF0-A31F-5B89D6528EF6}" type="presParOf" srcId="{51668C54-42A8-4CC4-A667-B79DF3151DC5}" destId="{66B140E8-3670-4023-A374-99B82FA6351E}" srcOrd="1" destOrd="0" presId="urn:microsoft.com/office/officeart/2009/3/layout/IncreasingArrowsProcess"/>
    <dgm:cxn modelId="{04A84483-9D0A-4969-8AA9-AB4FBAABB9CF}" type="presParOf" srcId="{51668C54-42A8-4CC4-A667-B79DF3151DC5}" destId="{70B10CEF-4BF9-4C81-BBEB-26D0C1846C71}" srcOrd="2" destOrd="0" presId="urn:microsoft.com/office/officeart/2009/3/layout/IncreasingArrowsProcess"/>
    <dgm:cxn modelId="{BC056746-6738-4F59-9332-6EE17CA6987C}" type="presParOf" srcId="{51668C54-42A8-4CC4-A667-B79DF3151DC5}" destId="{F8EC4182-F4AC-4C90-AAA3-06A709E65164}" srcOrd="3" destOrd="0" presId="urn:microsoft.com/office/officeart/2009/3/layout/IncreasingArrowsProcess"/>
    <dgm:cxn modelId="{BA9B9A31-A788-4F84-8985-782E07AAA6E2}" type="presParOf" srcId="{51668C54-42A8-4CC4-A667-B79DF3151DC5}" destId="{5C427599-C5DC-466B-BD14-69E6B550CA4F}" srcOrd="4" destOrd="0" presId="urn:microsoft.com/office/officeart/2009/3/layout/IncreasingArrowsProcess"/>
    <dgm:cxn modelId="{FC9813AF-7643-41F5-B637-ACF36A892476}" type="presParOf" srcId="{51668C54-42A8-4CC4-A667-B79DF3151DC5}" destId="{5ADB866B-733A-496C-BD91-FBFCC090D6C8}" srcOrd="5"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46156D37-0120-4DEA-A793-EBF3E086FC89}" type="doc">
      <dgm:prSet loTypeId="urn:microsoft.com/office/officeart/2009/3/layout/RandomtoResultProcess" loCatId="process" qsTypeId="urn:microsoft.com/office/officeart/2005/8/quickstyle/3d1" qsCatId="3D" csTypeId="urn:microsoft.com/office/officeart/2005/8/colors/colorful1" csCatId="colorful" phldr="1"/>
      <dgm:spPr/>
      <dgm:t>
        <a:bodyPr/>
        <a:lstStyle/>
        <a:p>
          <a:endParaRPr lang="es-ES"/>
        </a:p>
      </dgm:t>
    </dgm:pt>
    <dgm:pt modelId="{0386314F-C920-4B74-9FAD-C2AEB25BE0B7}">
      <dgm:prSet phldrT="[Texto]"/>
      <dgm:spPr/>
      <dgm:t>
        <a:bodyPr/>
        <a:lstStyle/>
        <a:p>
          <a:r>
            <a:rPr lang="es-ES" dirty="0" smtClean="0"/>
            <a:t>Orientar</a:t>
          </a:r>
          <a:endParaRPr lang="es-ES" dirty="0"/>
        </a:p>
      </dgm:t>
    </dgm:pt>
    <dgm:pt modelId="{90D8FE58-41A9-404A-9243-A22870DF20EE}" type="parTrans" cxnId="{AD89EE1A-7C48-4E18-BFDA-006FB2AD092F}">
      <dgm:prSet/>
      <dgm:spPr/>
      <dgm:t>
        <a:bodyPr/>
        <a:lstStyle/>
        <a:p>
          <a:endParaRPr lang="es-ES"/>
        </a:p>
      </dgm:t>
    </dgm:pt>
    <dgm:pt modelId="{32C4CBB1-570B-4D76-9AA4-34E5323ECE47}" type="sibTrans" cxnId="{AD89EE1A-7C48-4E18-BFDA-006FB2AD092F}">
      <dgm:prSet/>
      <dgm:spPr/>
      <dgm:t>
        <a:bodyPr/>
        <a:lstStyle/>
        <a:p>
          <a:endParaRPr lang="es-ES"/>
        </a:p>
      </dgm:t>
    </dgm:pt>
    <dgm:pt modelId="{7C8FC1D2-1388-4236-883B-847E31943C0A}">
      <dgm:prSet phldrT="[Texto]"/>
      <dgm:spPr/>
      <dgm:t>
        <a:bodyPr/>
        <a:lstStyle/>
        <a:p>
          <a:r>
            <a:rPr lang="es-ES" dirty="0" smtClean="0"/>
            <a:t>Contar con todos los elementos de juicio  para una adecuada toma decisiones</a:t>
          </a:r>
          <a:endParaRPr lang="es-ES" dirty="0"/>
        </a:p>
      </dgm:t>
    </dgm:pt>
    <dgm:pt modelId="{04BA8A9E-DBF4-487E-A442-53A6E0C1A044}" type="parTrans" cxnId="{4879229B-FC79-485F-9046-C710A0F82838}">
      <dgm:prSet/>
      <dgm:spPr/>
      <dgm:t>
        <a:bodyPr/>
        <a:lstStyle/>
        <a:p>
          <a:endParaRPr lang="es-ES"/>
        </a:p>
      </dgm:t>
    </dgm:pt>
    <dgm:pt modelId="{5FD7AF96-2DEE-4921-B276-C92EBC1B0C56}" type="sibTrans" cxnId="{4879229B-FC79-485F-9046-C710A0F82838}">
      <dgm:prSet/>
      <dgm:spPr/>
      <dgm:t>
        <a:bodyPr/>
        <a:lstStyle/>
        <a:p>
          <a:endParaRPr lang="es-ES"/>
        </a:p>
      </dgm:t>
    </dgm:pt>
    <dgm:pt modelId="{6D9B6FA4-3E54-4816-8CB4-5053A3538397}">
      <dgm:prSet phldrT="[Texto]"/>
      <dgm:spPr>
        <a:solidFill>
          <a:schemeClr val="accent3">
            <a:lumMod val="50000"/>
          </a:schemeClr>
        </a:solidFill>
      </dgm:spPr>
      <dgm:t>
        <a:bodyPr/>
        <a:lstStyle/>
        <a:p>
          <a:r>
            <a:rPr lang="es-ES" dirty="0" smtClean="0"/>
            <a:t>Decidir en función de mis gustos o capacidades, y no en función de un contexto que discrimina por razón de género</a:t>
          </a:r>
          <a:endParaRPr lang="es-ES" dirty="0"/>
        </a:p>
      </dgm:t>
    </dgm:pt>
    <dgm:pt modelId="{96287266-E994-493B-9373-B044C5330EB8}" type="parTrans" cxnId="{FE34910A-B9E7-4EFB-B2A0-6A0D5B6364AD}">
      <dgm:prSet/>
      <dgm:spPr/>
      <dgm:t>
        <a:bodyPr/>
        <a:lstStyle/>
        <a:p>
          <a:endParaRPr lang="es-ES"/>
        </a:p>
      </dgm:t>
    </dgm:pt>
    <dgm:pt modelId="{C98EB1C8-222C-482D-AFB1-417236F58120}" type="sibTrans" cxnId="{FE34910A-B9E7-4EFB-B2A0-6A0D5B6364AD}">
      <dgm:prSet/>
      <dgm:spPr/>
      <dgm:t>
        <a:bodyPr/>
        <a:lstStyle/>
        <a:p>
          <a:endParaRPr lang="es-ES"/>
        </a:p>
      </dgm:t>
    </dgm:pt>
    <dgm:pt modelId="{49432734-9C28-4C08-835F-CB1FE62D1CF5}" type="pres">
      <dgm:prSet presAssocID="{46156D37-0120-4DEA-A793-EBF3E086FC89}" presName="Name0" presStyleCnt="0">
        <dgm:presLayoutVars>
          <dgm:dir/>
          <dgm:animOne val="branch"/>
          <dgm:animLvl val="lvl"/>
        </dgm:presLayoutVars>
      </dgm:prSet>
      <dgm:spPr/>
      <dgm:t>
        <a:bodyPr/>
        <a:lstStyle/>
        <a:p>
          <a:endParaRPr lang="es-ES"/>
        </a:p>
      </dgm:t>
    </dgm:pt>
    <dgm:pt modelId="{D5BCAB01-D090-4AD7-84B7-6EC6D9FD5A3F}" type="pres">
      <dgm:prSet presAssocID="{0386314F-C920-4B74-9FAD-C2AEB25BE0B7}" presName="chaos" presStyleCnt="0"/>
      <dgm:spPr/>
    </dgm:pt>
    <dgm:pt modelId="{E5BDA54B-F82F-4F40-9438-E991C7EECE7D}" type="pres">
      <dgm:prSet presAssocID="{0386314F-C920-4B74-9FAD-C2AEB25BE0B7}" presName="parTx1" presStyleLbl="revTx" presStyleIdx="0" presStyleCnt="2"/>
      <dgm:spPr/>
      <dgm:t>
        <a:bodyPr/>
        <a:lstStyle/>
        <a:p>
          <a:endParaRPr lang="es-ES"/>
        </a:p>
      </dgm:t>
    </dgm:pt>
    <dgm:pt modelId="{157C0901-7177-4F44-BDD2-EB765182F99D}" type="pres">
      <dgm:prSet presAssocID="{0386314F-C920-4B74-9FAD-C2AEB25BE0B7}" presName="c1" presStyleLbl="node1" presStyleIdx="0" presStyleCnt="19"/>
      <dgm:spPr/>
    </dgm:pt>
    <dgm:pt modelId="{B1AA81CC-DA8C-4861-87E8-B97EC66C5B1E}" type="pres">
      <dgm:prSet presAssocID="{0386314F-C920-4B74-9FAD-C2AEB25BE0B7}" presName="c2" presStyleLbl="node1" presStyleIdx="1" presStyleCnt="19"/>
      <dgm:spPr/>
    </dgm:pt>
    <dgm:pt modelId="{548B0C2D-54E2-49D8-8EF2-0B0EC7282C52}" type="pres">
      <dgm:prSet presAssocID="{0386314F-C920-4B74-9FAD-C2AEB25BE0B7}" presName="c3" presStyleLbl="node1" presStyleIdx="2" presStyleCnt="19"/>
      <dgm:spPr/>
    </dgm:pt>
    <dgm:pt modelId="{8344B436-32C0-44CF-A459-DF554838B19C}" type="pres">
      <dgm:prSet presAssocID="{0386314F-C920-4B74-9FAD-C2AEB25BE0B7}" presName="c4" presStyleLbl="node1" presStyleIdx="3" presStyleCnt="19"/>
      <dgm:spPr/>
    </dgm:pt>
    <dgm:pt modelId="{546EA4B3-FE12-46CB-AAB5-F3333A9DE65B}" type="pres">
      <dgm:prSet presAssocID="{0386314F-C920-4B74-9FAD-C2AEB25BE0B7}" presName="c5" presStyleLbl="node1" presStyleIdx="4" presStyleCnt="19"/>
      <dgm:spPr/>
    </dgm:pt>
    <dgm:pt modelId="{C46A3023-484F-4B20-8B99-C817FC10B283}" type="pres">
      <dgm:prSet presAssocID="{0386314F-C920-4B74-9FAD-C2AEB25BE0B7}" presName="c6" presStyleLbl="node1" presStyleIdx="5" presStyleCnt="19"/>
      <dgm:spPr/>
    </dgm:pt>
    <dgm:pt modelId="{CE196462-0FF9-4302-942E-1EF1A2D80325}" type="pres">
      <dgm:prSet presAssocID="{0386314F-C920-4B74-9FAD-C2AEB25BE0B7}" presName="c7" presStyleLbl="node1" presStyleIdx="6" presStyleCnt="19"/>
      <dgm:spPr/>
    </dgm:pt>
    <dgm:pt modelId="{1E1D1229-C92B-4D42-B5A3-6B3968E399FE}" type="pres">
      <dgm:prSet presAssocID="{0386314F-C920-4B74-9FAD-C2AEB25BE0B7}" presName="c8" presStyleLbl="node1" presStyleIdx="7" presStyleCnt="19"/>
      <dgm:spPr/>
    </dgm:pt>
    <dgm:pt modelId="{DCAAE49F-B534-4D11-823E-B6FDC961D8E0}" type="pres">
      <dgm:prSet presAssocID="{0386314F-C920-4B74-9FAD-C2AEB25BE0B7}" presName="c9" presStyleLbl="node1" presStyleIdx="8" presStyleCnt="19"/>
      <dgm:spPr/>
    </dgm:pt>
    <dgm:pt modelId="{47655B45-6653-4E4E-92A7-777997A24685}" type="pres">
      <dgm:prSet presAssocID="{0386314F-C920-4B74-9FAD-C2AEB25BE0B7}" presName="c10" presStyleLbl="node1" presStyleIdx="9" presStyleCnt="19"/>
      <dgm:spPr/>
    </dgm:pt>
    <dgm:pt modelId="{01A042F4-6B40-4B6C-907D-AA239FA26B03}" type="pres">
      <dgm:prSet presAssocID="{0386314F-C920-4B74-9FAD-C2AEB25BE0B7}" presName="c11" presStyleLbl="node1" presStyleIdx="10" presStyleCnt="19"/>
      <dgm:spPr/>
    </dgm:pt>
    <dgm:pt modelId="{476196FA-407E-4ED7-BAD0-76EBF0BE858E}" type="pres">
      <dgm:prSet presAssocID="{0386314F-C920-4B74-9FAD-C2AEB25BE0B7}" presName="c12" presStyleLbl="node1" presStyleIdx="11" presStyleCnt="19"/>
      <dgm:spPr/>
    </dgm:pt>
    <dgm:pt modelId="{A81EC653-1A62-43A3-83F7-C3124C0EC5F2}" type="pres">
      <dgm:prSet presAssocID="{0386314F-C920-4B74-9FAD-C2AEB25BE0B7}" presName="c13" presStyleLbl="node1" presStyleIdx="12" presStyleCnt="19"/>
      <dgm:spPr/>
    </dgm:pt>
    <dgm:pt modelId="{A03FC32C-D1A0-4833-BB66-03CEA275A0D0}" type="pres">
      <dgm:prSet presAssocID="{0386314F-C920-4B74-9FAD-C2AEB25BE0B7}" presName="c14" presStyleLbl="node1" presStyleIdx="13" presStyleCnt="19"/>
      <dgm:spPr/>
    </dgm:pt>
    <dgm:pt modelId="{12D724F2-2CA1-49C7-B388-8EC1E9A4DA98}" type="pres">
      <dgm:prSet presAssocID="{0386314F-C920-4B74-9FAD-C2AEB25BE0B7}" presName="c15" presStyleLbl="node1" presStyleIdx="14" presStyleCnt="19"/>
      <dgm:spPr/>
    </dgm:pt>
    <dgm:pt modelId="{A762D28C-D0CB-4A6E-A934-C8A85E190B80}" type="pres">
      <dgm:prSet presAssocID="{0386314F-C920-4B74-9FAD-C2AEB25BE0B7}" presName="c16" presStyleLbl="node1" presStyleIdx="15" presStyleCnt="19"/>
      <dgm:spPr/>
    </dgm:pt>
    <dgm:pt modelId="{96819012-41D3-4F1E-8324-7F062B9461A3}" type="pres">
      <dgm:prSet presAssocID="{0386314F-C920-4B74-9FAD-C2AEB25BE0B7}" presName="c17" presStyleLbl="node1" presStyleIdx="16" presStyleCnt="19"/>
      <dgm:spPr/>
    </dgm:pt>
    <dgm:pt modelId="{05092F8D-6334-480C-BFF8-F65BFDA6A695}" type="pres">
      <dgm:prSet presAssocID="{0386314F-C920-4B74-9FAD-C2AEB25BE0B7}" presName="c18" presStyleLbl="node1" presStyleIdx="17" presStyleCnt="19"/>
      <dgm:spPr/>
    </dgm:pt>
    <dgm:pt modelId="{51BE929A-3880-48D9-8122-568641047E5A}" type="pres">
      <dgm:prSet presAssocID="{32C4CBB1-570B-4D76-9AA4-34E5323ECE47}" presName="chevronComposite1" presStyleCnt="0"/>
      <dgm:spPr/>
    </dgm:pt>
    <dgm:pt modelId="{CE2AC471-962B-4A4D-9742-330C12DBE60D}" type="pres">
      <dgm:prSet presAssocID="{32C4CBB1-570B-4D76-9AA4-34E5323ECE47}" presName="chevron1" presStyleLbl="sibTrans2D1" presStyleIdx="0" presStyleCnt="2"/>
      <dgm:spPr/>
    </dgm:pt>
    <dgm:pt modelId="{0B69C632-C273-4DFE-9E7E-D6FDB8BB0F27}" type="pres">
      <dgm:prSet presAssocID="{32C4CBB1-570B-4D76-9AA4-34E5323ECE47}" presName="spChevron1" presStyleCnt="0"/>
      <dgm:spPr/>
    </dgm:pt>
    <dgm:pt modelId="{34031EB1-E144-4B29-B5AA-B1C46C2B4C86}" type="pres">
      <dgm:prSet presAssocID="{7C8FC1D2-1388-4236-883B-847E31943C0A}" presName="middle" presStyleCnt="0"/>
      <dgm:spPr/>
    </dgm:pt>
    <dgm:pt modelId="{F25BB9A3-6AC1-4471-BF08-F3EE9E4DFE74}" type="pres">
      <dgm:prSet presAssocID="{7C8FC1D2-1388-4236-883B-847E31943C0A}" presName="parTxMid" presStyleLbl="revTx" presStyleIdx="1" presStyleCnt="2"/>
      <dgm:spPr/>
      <dgm:t>
        <a:bodyPr/>
        <a:lstStyle/>
        <a:p>
          <a:endParaRPr lang="es-ES"/>
        </a:p>
      </dgm:t>
    </dgm:pt>
    <dgm:pt modelId="{B95886FD-FB97-479A-9A73-32FEC88DF62B}" type="pres">
      <dgm:prSet presAssocID="{7C8FC1D2-1388-4236-883B-847E31943C0A}" presName="spMid" presStyleCnt="0"/>
      <dgm:spPr/>
    </dgm:pt>
    <dgm:pt modelId="{330F4B4C-1F82-45C8-8987-0E9C95F24FE5}" type="pres">
      <dgm:prSet presAssocID="{5FD7AF96-2DEE-4921-B276-C92EBC1B0C56}" presName="chevronComposite1" presStyleCnt="0"/>
      <dgm:spPr/>
    </dgm:pt>
    <dgm:pt modelId="{A4C6937F-A68E-4285-9300-18E2002EB4EA}" type="pres">
      <dgm:prSet presAssocID="{5FD7AF96-2DEE-4921-B276-C92EBC1B0C56}" presName="chevron1" presStyleLbl="sibTrans2D1" presStyleIdx="1" presStyleCnt="2"/>
      <dgm:spPr/>
    </dgm:pt>
    <dgm:pt modelId="{3D7733D9-CC46-403E-873E-6611405A0E8F}" type="pres">
      <dgm:prSet presAssocID="{5FD7AF96-2DEE-4921-B276-C92EBC1B0C56}" presName="spChevron1" presStyleCnt="0"/>
      <dgm:spPr/>
    </dgm:pt>
    <dgm:pt modelId="{4C64BC21-05BC-434C-8B4E-A350B03BF34D}" type="pres">
      <dgm:prSet presAssocID="{6D9B6FA4-3E54-4816-8CB4-5053A3538397}" presName="last" presStyleCnt="0"/>
      <dgm:spPr/>
    </dgm:pt>
    <dgm:pt modelId="{7331D704-3996-4635-8717-136852104DD7}" type="pres">
      <dgm:prSet presAssocID="{6D9B6FA4-3E54-4816-8CB4-5053A3538397}" presName="circleTx" presStyleLbl="node1" presStyleIdx="18" presStyleCnt="19"/>
      <dgm:spPr/>
      <dgm:t>
        <a:bodyPr/>
        <a:lstStyle/>
        <a:p>
          <a:endParaRPr lang="es-ES"/>
        </a:p>
      </dgm:t>
    </dgm:pt>
    <dgm:pt modelId="{14C76BDF-B367-4743-A834-AE6E7147622C}" type="pres">
      <dgm:prSet presAssocID="{6D9B6FA4-3E54-4816-8CB4-5053A3538397}" presName="spN" presStyleCnt="0"/>
      <dgm:spPr/>
    </dgm:pt>
  </dgm:ptLst>
  <dgm:cxnLst>
    <dgm:cxn modelId="{73A1218D-CAD7-4920-8B58-BA644B98AE6B}" type="presOf" srcId="{0386314F-C920-4B74-9FAD-C2AEB25BE0B7}" destId="{E5BDA54B-F82F-4F40-9438-E991C7EECE7D}" srcOrd="0" destOrd="0" presId="urn:microsoft.com/office/officeart/2009/3/layout/RandomtoResultProcess"/>
    <dgm:cxn modelId="{1BCBD6DD-4639-4F67-9532-158BAB9A41A0}" type="presOf" srcId="{6D9B6FA4-3E54-4816-8CB4-5053A3538397}" destId="{7331D704-3996-4635-8717-136852104DD7}" srcOrd="0" destOrd="0" presId="urn:microsoft.com/office/officeart/2009/3/layout/RandomtoResultProcess"/>
    <dgm:cxn modelId="{1DC3E738-5033-4770-A554-1D93F1B44060}" type="presOf" srcId="{46156D37-0120-4DEA-A793-EBF3E086FC89}" destId="{49432734-9C28-4C08-835F-CB1FE62D1CF5}" srcOrd="0" destOrd="0" presId="urn:microsoft.com/office/officeart/2009/3/layout/RandomtoResultProcess"/>
    <dgm:cxn modelId="{4879229B-FC79-485F-9046-C710A0F82838}" srcId="{46156D37-0120-4DEA-A793-EBF3E086FC89}" destId="{7C8FC1D2-1388-4236-883B-847E31943C0A}" srcOrd="1" destOrd="0" parTransId="{04BA8A9E-DBF4-487E-A442-53A6E0C1A044}" sibTransId="{5FD7AF96-2DEE-4921-B276-C92EBC1B0C56}"/>
    <dgm:cxn modelId="{DDA776A0-94EE-4098-841C-024B341CAF0C}" type="presOf" srcId="{7C8FC1D2-1388-4236-883B-847E31943C0A}" destId="{F25BB9A3-6AC1-4471-BF08-F3EE9E4DFE74}" srcOrd="0" destOrd="0" presId="urn:microsoft.com/office/officeart/2009/3/layout/RandomtoResultProcess"/>
    <dgm:cxn modelId="{FE34910A-B9E7-4EFB-B2A0-6A0D5B6364AD}" srcId="{46156D37-0120-4DEA-A793-EBF3E086FC89}" destId="{6D9B6FA4-3E54-4816-8CB4-5053A3538397}" srcOrd="2" destOrd="0" parTransId="{96287266-E994-493B-9373-B044C5330EB8}" sibTransId="{C98EB1C8-222C-482D-AFB1-417236F58120}"/>
    <dgm:cxn modelId="{AD89EE1A-7C48-4E18-BFDA-006FB2AD092F}" srcId="{46156D37-0120-4DEA-A793-EBF3E086FC89}" destId="{0386314F-C920-4B74-9FAD-C2AEB25BE0B7}" srcOrd="0" destOrd="0" parTransId="{90D8FE58-41A9-404A-9243-A22870DF20EE}" sibTransId="{32C4CBB1-570B-4D76-9AA4-34E5323ECE47}"/>
    <dgm:cxn modelId="{FBBCAB97-C6F9-433B-9A10-87174BF6574B}" type="presParOf" srcId="{49432734-9C28-4C08-835F-CB1FE62D1CF5}" destId="{D5BCAB01-D090-4AD7-84B7-6EC6D9FD5A3F}" srcOrd="0" destOrd="0" presId="urn:microsoft.com/office/officeart/2009/3/layout/RandomtoResultProcess"/>
    <dgm:cxn modelId="{A9D1E6EE-AD4C-4E20-94C9-DB8A89A7B76F}" type="presParOf" srcId="{D5BCAB01-D090-4AD7-84B7-6EC6D9FD5A3F}" destId="{E5BDA54B-F82F-4F40-9438-E991C7EECE7D}" srcOrd="0" destOrd="0" presId="urn:microsoft.com/office/officeart/2009/3/layout/RandomtoResultProcess"/>
    <dgm:cxn modelId="{001F58B4-D262-4CAE-858B-8CD1B6CD0413}" type="presParOf" srcId="{D5BCAB01-D090-4AD7-84B7-6EC6D9FD5A3F}" destId="{157C0901-7177-4F44-BDD2-EB765182F99D}" srcOrd="1" destOrd="0" presId="urn:microsoft.com/office/officeart/2009/3/layout/RandomtoResultProcess"/>
    <dgm:cxn modelId="{5722DE92-C683-4CF3-82B9-EF43E1819472}" type="presParOf" srcId="{D5BCAB01-D090-4AD7-84B7-6EC6D9FD5A3F}" destId="{B1AA81CC-DA8C-4861-87E8-B97EC66C5B1E}" srcOrd="2" destOrd="0" presId="urn:microsoft.com/office/officeart/2009/3/layout/RandomtoResultProcess"/>
    <dgm:cxn modelId="{55EF5E1A-1F7B-44B5-A39F-51DB1D0D4B2D}" type="presParOf" srcId="{D5BCAB01-D090-4AD7-84B7-6EC6D9FD5A3F}" destId="{548B0C2D-54E2-49D8-8EF2-0B0EC7282C52}" srcOrd="3" destOrd="0" presId="urn:microsoft.com/office/officeart/2009/3/layout/RandomtoResultProcess"/>
    <dgm:cxn modelId="{C80E046D-F998-427F-B1E3-A7A2715947C4}" type="presParOf" srcId="{D5BCAB01-D090-4AD7-84B7-6EC6D9FD5A3F}" destId="{8344B436-32C0-44CF-A459-DF554838B19C}" srcOrd="4" destOrd="0" presId="urn:microsoft.com/office/officeart/2009/3/layout/RandomtoResultProcess"/>
    <dgm:cxn modelId="{EE88297B-D196-4E8B-949B-86B9526C8AAE}" type="presParOf" srcId="{D5BCAB01-D090-4AD7-84B7-6EC6D9FD5A3F}" destId="{546EA4B3-FE12-46CB-AAB5-F3333A9DE65B}" srcOrd="5" destOrd="0" presId="urn:microsoft.com/office/officeart/2009/3/layout/RandomtoResultProcess"/>
    <dgm:cxn modelId="{607DAA63-4484-4E6D-A1D3-3071DDB1C592}" type="presParOf" srcId="{D5BCAB01-D090-4AD7-84B7-6EC6D9FD5A3F}" destId="{C46A3023-484F-4B20-8B99-C817FC10B283}" srcOrd="6" destOrd="0" presId="urn:microsoft.com/office/officeart/2009/3/layout/RandomtoResultProcess"/>
    <dgm:cxn modelId="{E34DAFAA-B4B1-41A7-9D82-01EE3725B360}" type="presParOf" srcId="{D5BCAB01-D090-4AD7-84B7-6EC6D9FD5A3F}" destId="{CE196462-0FF9-4302-942E-1EF1A2D80325}" srcOrd="7" destOrd="0" presId="urn:microsoft.com/office/officeart/2009/3/layout/RandomtoResultProcess"/>
    <dgm:cxn modelId="{FD0CCF34-2BDD-4BF2-96DF-D4F78C4E03B7}" type="presParOf" srcId="{D5BCAB01-D090-4AD7-84B7-6EC6D9FD5A3F}" destId="{1E1D1229-C92B-4D42-B5A3-6B3968E399FE}" srcOrd="8" destOrd="0" presId="urn:microsoft.com/office/officeart/2009/3/layout/RandomtoResultProcess"/>
    <dgm:cxn modelId="{13F4A4A9-DD84-4EBA-9C0E-06079A5E4100}" type="presParOf" srcId="{D5BCAB01-D090-4AD7-84B7-6EC6D9FD5A3F}" destId="{DCAAE49F-B534-4D11-823E-B6FDC961D8E0}" srcOrd="9" destOrd="0" presId="urn:microsoft.com/office/officeart/2009/3/layout/RandomtoResultProcess"/>
    <dgm:cxn modelId="{C12332F0-E16C-4D94-BEDB-A2FF4108FB1D}" type="presParOf" srcId="{D5BCAB01-D090-4AD7-84B7-6EC6D9FD5A3F}" destId="{47655B45-6653-4E4E-92A7-777997A24685}" srcOrd="10" destOrd="0" presId="urn:microsoft.com/office/officeart/2009/3/layout/RandomtoResultProcess"/>
    <dgm:cxn modelId="{0B0D0268-5EE5-44E0-A022-1A9B079C5475}" type="presParOf" srcId="{D5BCAB01-D090-4AD7-84B7-6EC6D9FD5A3F}" destId="{01A042F4-6B40-4B6C-907D-AA239FA26B03}" srcOrd="11" destOrd="0" presId="urn:microsoft.com/office/officeart/2009/3/layout/RandomtoResultProcess"/>
    <dgm:cxn modelId="{60FE1E86-2886-4CB0-8976-2F0B2D596435}" type="presParOf" srcId="{D5BCAB01-D090-4AD7-84B7-6EC6D9FD5A3F}" destId="{476196FA-407E-4ED7-BAD0-76EBF0BE858E}" srcOrd="12" destOrd="0" presId="urn:microsoft.com/office/officeart/2009/3/layout/RandomtoResultProcess"/>
    <dgm:cxn modelId="{ABC6B19C-58D2-41CB-86C4-07D49550D684}" type="presParOf" srcId="{D5BCAB01-D090-4AD7-84B7-6EC6D9FD5A3F}" destId="{A81EC653-1A62-43A3-83F7-C3124C0EC5F2}" srcOrd="13" destOrd="0" presId="urn:microsoft.com/office/officeart/2009/3/layout/RandomtoResultProcess"/>
    <dgm:cxn modelId="{B83C48EF-2660-4BCF-9883-527BBF4B40F9}" type="presParOf" srcId="{D5BCAB01-D090-4AD7-84B7-6EC6D9FD5A3F}" destId="{A03FC32C-D1A0-4833-BB66-03CEA275A0D0}" srcOrd="14" destOrd="0" presId="urn:microsoft.com/office/officeart/2009/3/layout/RandomtoResultProcess"/>
    <dgm:cxn modelId="{BB58C680-6D47-461D-8EC2-358F27191E1C}" type="presParOf" srcId="{D5BCAB01-D090-4AD7-84B7-6EC6D9FD5A3F}" destId="{12D724F2-2CA1-49C7-B388-8EC1E9A4DA98}" srcOrd="15" destOrd="0" presId="urn:microsoft.com/office/officeart/2009/3/layout/RandomtoResultProcess"/>
    <dgm:cxn modelId="{9214B3C9-8E3B-480E-8AC4-5CA888955DAA}" type="presParOf" srcId="{D5BCAB01-D090-4AD7-84B7-6EC6D9FD5A3F}" destId="{A762D28C-D0CB-4A6E-A934-C8A85E190B80}" srcOrd="16" destOrd="0" presId="urn:microsoft.com/office/officeart/2009/3/layout/RandomtoResultProcess"/>
    <dgm:cxn modelId="{D2693192-28EE-4CA8-AD1D-6CFC5B056A27}" type="presParOf" srcId="{D5BCAB01-D090-4AD7-84B7-6EC6D9FD5A3F}" destId="{96819012-41D3-4F1E-8324-7F062B9461A3}" srcOrd="17" destOrd="0" presId="urn:microsoft.com/office/officeart/2009/3/layout/RandomtoResultProcess"/>
    <dgm:cxn modelId="{DC815C3C-7E29-4359-AC25-FD05720F2618}" type="presParOf" srcId="{D5BCAB01-D090-4AD7-84B7-6EC6D9FD5A3F}" destId="{05092F8D-6334-480C-BFF8-F65BFDA6A695}" srcOrd="18" destOrd="0" presId="urn:microsoft.com/office/officeart/2009/3/layout/RandomtoResultProcess"/>
    <dgm:cxn modelId="{C97AC071-EB22-4FCD-BA3E-0A4B58434AF6}" type="presParOf" srcId="{49432734-9C28-4C08-835F-CB1FE62D1CF5}" destId="{51BE929A-3880-48D9-8122-568641047E5A}" srcOrd="1" destOrd="0" presId="urn:microsoft.com/office/officeart/2009/3/layout/RandomtoResultProcess"/>
    <dgm:cxn modelId="{F018118C-14A8-4EC4-BB9F-25B8C11F4368}" type="presParOf" srcId="{51BE929A-3880-48D9-8122-568641047E5A}" destId="{CE2AC471-962B-4A4D-9742-330C12DBE60D}" srcOrd="0" destOrd="0" presId="urn:microsoft.com/office/officeart/2009/3/layout/RandomtoResultProcess"/>
    <dgm:cxn modelId="{6C2FDCDA-1677-4552-8186-CBD3083AEC59}" type="presParOf" srcId="{51BE929A-3880-48D9-8122-568641047E5A}" destId="{0B69C632-C273-4DFE-9E7E-D6FDB8BB0F27}" srcOrd="1" destOrd="0" presId="urn:microsoft.com/office/officeart/2009/3/layout/RandomtoResultProcess"/>
    <dgm:cxn modelId="{3398643E-525A-4125-8FE4-C08772DD95CD}" type="presParOf" srcId="{49432734-9C28-4C08-835F-CB1FE62D1CF5}" destId="{34031EB1-E144-4B29-B5AA-B1C46C2B4C86}" srcOrd="2" destOrd="0" presId="urn:microsoft.com/office/officeart/2009/3/layout/RandomtoResultProcess"/>
    <dgm:cxn modelId="{7339AE97-BECB-4F91-AA8F-BBBBE8A97357}" type="presParOf" srcId="{34031EB1-E144-4B29-B5AA-B1C46C2B4C86}" destId="{F25BB9A3-6AC1-4471-BF08-F3EE9E4DFE74}" srcOrd="0" destOrd="0" presId="urn:microsoft.com/office/officeart/2009/3/layout/RandomtoResultProcess"/>
    <dgm:cxn modelId="{FA6D8BFC-7A6F-4109-A504-9881EC0592EB}" type="presParOf" srcId="{34031EB1-E144-4B29-B5AA-B1C46C2B4C86}" destId="{B95886FD-FB97-479A-9A73-32FEC88DF62B}" srcOrd="1" destOrd="0" presId="urn:microsoft.com/office/officeart/2009/3/layout/RandomtoResultProcess"/>
    <dgm:cxn modelId="{B2A4FDE3-703C-41C4-BEDC-C692BD4E2031}" type="presParOf" srcId="{49432734-9C28-4C08-835F-CB1FE62D1CF5}" destId="{330F4B4C-1F82-45C8-8987-0E9C95F24FE5}" srcOrd="3" destOrd="0" presId="urn:microsoft.com/office/officeart/2009/3/layout/RandomtoResultProcess"/>
    <dgm:cxn modelId="{8ED06AF4-B784-4BC1-8477-F4C1DD9421D5}" type="presParOf" srcId="{330F4B4C-1F82-45C8-8987-0E9C95F24FE5}" destId="{A4C6937F-A68E-4285-9300-18E2002EB4EA}" srcOrd="0" destOrd="0" presId="urn:microsoft.com/office/officeart/2009/3/layout/RandomtoResultProcess"/>
    <dgm:cxn modelId="{153490E1-9F42-4CD0-9F75-FA97F374749B}" type="presParOf" srcId="{330F4B4C-1F82-45C8-8987-0E9C95F24FE5}" destId="{3D7733D9-CC46-403E-873E-6611405A0E8F}" srcOrd="1" destOrd="0" presId="urn:microsoft.com/office/officeart/2009/3/layout/RandomtoResultProcess"/>
    <dgm:cxn modelId="{4D4E6D25-12DD-4711-A4D9-1DACDEABA2DC}" type="presParOf" srcId="{49432734-9C28-4C08-835F-CB1FE62D1CF5}" destId="{4C64BC21-05BC-434C-8B4E-A350B03BF34D}" srcOrd="4" destOrd="0" presId="urn:microsoft.com/office/officeart/2009/3/layout/RandomtoResultProcess"/>
    <dgm:cxn modelId="{46004711-D07C-43B7-99E5-787984725A1F}" type="presParOf" srcId="{4C64BC21-05BC-434C-8B4E-A350B03BF34D}" destId="{7331D704-3996-4635-8717-136852104DD7}" srcOrd="0" destOrd="0" presId="urn:microsoft.com/office/officeart/2009/3/layout/RandomtoResultProcess"/>
    <dgm:cxn modelId="{66BEB313-DE57-4EC5-BE8E-3FA5B68C93EB}" type="presParOf" srcId="{4C64BC21-05BC-434C-8B4E-A350B03BF34D}" destId="{14C76BDF-B367-4743-A834-AE6E7147622C}" srcOrd="1" destOrd="0" presId="urn:microsoft.com/office/officeart/2009/3/layout/RandomtoResult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0520D11A-1C19-4001-A2FA-4F4DDE69C6D9}" type="doc">
      <dgm:prSet loTypeId="urn:microsoft.com/office/officeart/2008/layout/AscendingPictureAccentProcess" loCatId="process" qsTypeId="urn:microsoft.com/office/officeart/2005/8/quickstyle/simple1" qsCatId="simple" csTypeId="urn:microsoft.com/office/officeart/2005/8/colors/colorful1" csCatId="colorful" phldr="1"/>
      <dgm:spPr/>
      <dgm:t>
        <a:bodyPr/>
        <a:lstStyle/>
        <a:p>
          <a:endParaRPr lang="es-ES"/>
        </a:p>
      </dgm:t>
    </dgm:pt>
    <dgm:pt modelId="{44D7C66F-55A0-4EDD-BE61-ABDF2DB6A425}">
      <dgm:prSet phldrT="[Texto]" custT="1"/>
      <dgm:spPr/>
      <dgm:t>
        <a:bodyPr/>
        <a:lstStyle/>
        <a:p>
          <a:r>
            <a:rPr lang="es-ES" sz="1200" b="1" dirty="0" smtClean="0"/>
            <a:t>187,448 accesos </a:t>
          </a:r>
          <a:endParaRPr lang="es-ES" sz="1200" b="1" dirty="0"/>
        </a:p>
      </dgm:t>
    </dgm:pt>
    <dgm:pt modelId="{5AF876DC-20B9-4A6E-8318-7C865D75398B}" type="parTrans" cxnId="{9F86B084-F95E-4CF6-A16B-BCDA6E57101C}">
      <dgm:prSet/>
      <dgm:spPr/>
      <dgm:t>
        <a:bodyPr/>
        <a:lstStyle/>
        <a:p>
          <a:endParaRPr lang="es-ES"/>
        </a:p>
      </dgm:t>
    </dgm:pt>
    <dgm:pt modelId="{CDDA0BD3-641D-4121-84EC-BDED058AF8AC}" type="sibTrans" cxnId="{9F86B084-F95E-4CF6-A16B-BCDA6E57101C}">
      <dgm:prSet/>
      <dgm:spPr>
        <a:blipFill rotWithShape="1">
          <a:blip xmlns:r="http://schemas.openxmlformats.org/officeDocument/2006/relationships" r:embed="rId1"/>
          <a:stretch>
            <a:fillRect/>
          </a:stretch>
        </a:blipFill>
      </dgm:spPr>
      <dgm:t>
        <a:bodyPr/>
        <a:lstStyle/>
        <a:p>
          <a:endParaRPr lang="es-ES"/>
        </a:p>
      </dgm:t>
    </dgm:pt>
    <dgm:pt modelId="{51993E80-1356-4270-ABA7-A4FAFBD8ADEF}">
      <dgm:prSet phldrT="[Texto]" custT="1"/>
      <dgm:spPr/>
      <dgm:t>
        <a:bodyPr/>
        <a:lstStyle/>
        <a:p>
          <a:r>
            <a:rPr lang="es-ES" sz="1200" b="1" dirty="0" smtClean="0"/>
            <a:t>720,391 páginas visitadas</a:t>
          </a:r>
          <a:endParaRPr lang="es-ES" sz="1200" b="1" dirty="0"/>
        </a:p>
      </dgm:t>
    </dgm:pt>
    <dgm:pt modelId="{C9FE42E7-0013-48E4-A91D-83A35A06EE19}" type="parTrans" cxnId="{A2CCB501-F937-4EF1-A304-425A6F73C52B}">
      <dgm:prSet/>
      <dgm:spPr/>
      <dgm:t>
        <a:bodyPr/>
        <a:lstStyle/>
        <a:p>
          <a:endParaRPr lang="es-ES"/>
        </a:p>
      </dgm:t>
    </dgm:pt>
    <dgm:pt modelId="{71845C60-5DE2-414B-9163-C8B7F1207EF5}" type="sibTrans" cxnId="{A2CCB501-F937-4EF1-A304-425A6F73C52B}">
      <dgm:prSet/>
      <dgm:spPr>
        <a:blipFill rotWithShape="1">
          <a:blip xmlns:r="http://schemas.openxmlformats.org/officeDocument/2006/relationships" r:embed="rId2"/>
          <a:stretch>
            <a:fillRect/>
          </a:stretch>
        </a:blipFill>
      </dgm:spPr>
      <dgm:t>
        <a:bodyPr/>
        <a:lstStyle/>
        <a:p>
          <a:endParaRPr lang="es-ES"/>
        </a:p>
      </dgm:t>
    </dgm:pt>
    <dgm:pt modelId="{B23B88BB-76CD-4FEA-B1A4-62869EF4E2AE}" type="pres">
      <dgm:prSet presAssocID="{0520D11A-1C19-4001-A2FA-4F4DDE69C6D9}" presName="Name0" presStyleCnt="0">
        <dgm:presLayoutVars>
          <dgm:chMax val="7"/>
          <dgm:chPref val="7"/>
          <dgm:dir/>
        </dgm:presLayoutVars>
      </dgm:prSet>
      <dgm:spPr/>
      <dgm:t>
        <a:bodyPr/>
        <a:lstStyle/>
        <a:p>
          <a:endParaRPr lang="es-ES"/>
        </a:p>
      </dgm:t>
    </dgm:pt>
    <dgm:pt modelId="{B8C8C99C-E4CB-4EF5-B546-BFEC34B6825B}" type="pres">
      <dgm:prSet presAssocID="{0520D11A-1C19-4001-A2FA-4F4DDE69C6D9}" presName="dot1" presStyleLbl="alignNode1" presStyleIdx="0" presStyleCnt="10"/>
      <dgm:spPr/>
    </dgm:pt>
    <dgm:pt modelId="{88ED6A49-9D7C-4645-83FB-D7224A226CDC}" type="pres">
      <dgm:prSet presAssocID="{0520D11A-1C19-4001-A2FA-4F4DDE69C6D9}" presName="dot2" presStyleLbl="alignNode1" presStyleIdx="1" presStyleCnt="10"/>
      <dgm:spPr/>
    </dgm:pt>
    <dgm:pt modelId="{FB4E9118-9754-4308-A7D5-65F10C5D6915}" type="pres">
      <dgm:prSet presAssocID="{0520D11A-1C19-4001-A2FA-4F4DDE69C6D9}" presName="dot3" presStyleLbl="alignNode1" presStyleIdx="2" presStyleCnt="10"/>
      <dgm:spPr/>
    </dgm:pt>
    <dgm:pt modelId="{F3D36402-FA71-4EBA-8A28-46C8E9C3DB12}" type="pres">
      <dgm:prSet presAssocID="{0520D11A-1C19-4001-A2FA-4F4DDE69C6D9}" presName="dotArrow1" presStyleLbl="alignNode1" presStyleIdx="3" presStyleCnt="10"/>
      <dgm:spPr/>
    </dgm:pt>
    <dgm:pt modelId="{38731620-5AA8-48CF-A433-E140B8819BF2}" type="pres">
      <dgm:prSet presAssocID="{0520D11A-1C19-4001-A2FA-4F4DDE69C6D9}" presName="dotArrow2" presStyleLbl="alignNode1" presStyleIdx="4" presStyleCnt="10"/>
      <dgm:spPr/>
    </dgm:pt>
    <dgm:pt modelId="{6ED59F2D-8E90-49DA-BFB6-E0EEBEEF598D}" type="pres">
      <dgm:prSet presAssocID="{0520D11A-1C19-4001-A2FA-4F4DDE69C6D9}" presName="dotArrow3" presStyleLbl="alignNode1" presStyleIdx="5" presStyleCnt="10"/>
      <dgm:spPr/>
    </dgm:pt>
    <dgm:pt modelId="{649859E0-E23F-40BA-8ADF-37986A69798C}" type="pres">
      <dgm:prSet presAssocID="{0520D11A-1C19-4001-A2FA-4F4DDE69C6D9}" presName="dotArrow4" presStyleLbl="alignNode1" presStyleIdx="6" presStyleCnt="10"/>
      <dgm:spPr/>
    </dgm:pt>
    <dgm:pt modelId="{AFFF3CD6-DB72-4BC5-85AA-2C3C79D5E2EB}" type="pres">
      <dgm:prSet presAssocID="{0520D11A-1C19-4001-A2FA-4F4DDE69C6D9}" presName="dotArrow5" presStyleLbl="alignNode1" presStyleIdx="7" presStyleCnt="10"/>
      <dgm:spPr/>
    </dgm:pt>
    <dgm:pt modelId="{C686B860-8495-4695-9760-BD6E63F24AE9}" type="pres">
      <dgm:prSet presAssocID="{0520D11A-1C19-4001-A2FA-4F4DDE69C6D9}" presName="dotArrow6" presStyleLbl="alignNode1" presStyleIdx="8" presStyleCnt="10"/>
      <dgm:spPr/>
    </dgm:pt>
    <dgm:pt modelId="{51956FA9-922A-4D0F-871B-2E4A78ACF558}" type="pres">
      <dgm:prSet presAssocID="{0520D11A-1C19-4001-A2FA-4F4DDE69C6D9}" presName="dotArrow7" presStyleLbl="alignNode1" presStyleIdx="9" presStyleCnt="10"/>
      <dgm:spPr/>
    </dgm:pt>
    <dgm:pt modelId="{90D2E3F0-034B-43EC-8538-4F25F8949F46}" type="pres">
      <dgm:prSet presAssocID="{44D7C66F-55A0-4EDD-BE61-ABDF2DB6A425}" presName="parTx1" presStyleLbl="node1" presStyleIdx="0" presStyleCnt="2"/>
      <dgm:spPr/>
      <dgm:t>
        <a:bodyPr/>
        <a:lstStyle/>
        <a:p>
          <a:endParaRPr lang="es-ES"/>
        </a:p>
      </dgm:t>
    </dgm:pt>
    <dgm:pt modelId="{0EA95BAE-28E1-466C-ACD6-22CE37706444}" type="pres">
      <dgm:prSet presAssocID="{CDDA0BD3-641D-4121-84EC-BDED058AF8AC}" presName="picture1" presStyleCnt="0"/>
      <dgm:spPr/>
    </dgm:pt>
    <dgm:pt modelId="{BE1B7710-3A6A-4955-B3B8-7B520CBCA2F7}" type="pres">
      <dgm:prSet presAssocID="{CDDA0BD3-641D-4121-84EC-BDED058AF8AC}" presName="imageRepeatNode" presStyleLbl="fgImgPlace1" presStyleIdx="0" presStyleCnt="2"/>
      <dgm:spPr/>
      <dgm:t>
        <a:bodyPr/>
        <a:lstStyle/>
        <a:p>
          <a:endParaRPr lang="es-ES"/>
        </a:p>
      </dgm:t>
    </dgm:pt>
    <dgm:pt modelId="{33104C61-3D0D-422C-A6B1-4633126A6C57}" type="pres">
      <dgm:prSet presAssocID="{51993E80-1356-4270-ABA7-A4FAFBD8ADEF}" presName="parTx2" presStyleLbl="node1" presStyleIdx="1" presStyleCnt="2" custLinFactNeighborX="5687" custLinFactNeighborY="-1348"/>
      <dgm:spPr/>
      <dgm:t>
        <a:bodyPr/>
        <a:lstStyle/>
        <a:p>
          <a:endParaRPr lang="es-ES"/>
        </a:p>
      </dgm:t>
    </dgm:pt>
    <dgm:pt modelId="{9B6E8023-CA1C-4C4E-9772-8510301377FB}" type="pres">
      <dgm:prSet presAssocID="{71845C60-5DE2-414B-9163-C8B7F1207EF5}" presName="picture2" presStyleCnt="0"/>
      <dgm:spPr/>
    </dgm:pt>
    <dgm:pt modelId="{07BA3C8B-6353-455F-84B4-1E6A7B153FF7}" type="pres">
      <dgm:prSet presAssocID="{71845C60-5DE2-414B-9163-C8B7F1207EF5}" presName="imageRepeatNode" presStyleLbl="fgImgPlace1" presStyleIdx="1" presStyleCnt="2" custScaleX="130003"/>
      <dgm:spPr/>
      <dgm:t>
        <a:bodyPr/>
        <a:lstStyle/>
        <a:p>
          <a:endParaRPr lang="es-ES"/>
        </a:p>
      </dgm:t>
    </dgm:pt>
  </dgm:ptLst>
  <dgm:cxnLst>
    <dgm:cxn modelId="{639640C0-DCE6-4FB4-B1FC-D49EF19008CB}" type="presOf" srcId="{CDDA0BD3-641D-4121-84EC-BDED058AF8AC}" destId="{BE1B7710-3A6A-4955-B3B8-7B520CBCA2F7}" srcOrd="0" destOrd="0" presId="urn:microsoft.com/office/officeart/2008/layout/AscendingPictureAccentProcess"/>
    <dgm:cxn modelId="{62FB7ACC-02FD-44CC-98E8-A0D7851084B0}" type="presOf" srcId="{51993E80-1356-4270-ABA7-A4FAFBD8ADEF}" destId="{33104C61-3D0D-422C-A6B1-4633126A6C57}" srcOrd="0" destOrd="0" presId="urn:microsoft.com/office/officeart/2008/layout/AscendingPictureAccentProcess"/>
    <dgm:cxn modelId="{F6E8F5F9-EF83-4DCE-A285-39323932B825}" type="presOf" srcId="{71845C60-5DE2-414B-9163-C8B7F1207EF5}" destId="{07BA3C8B-6353-455F-84B4-1E6A7B153FF7}" srcOrd="0" destOrd="0" presId="urn:microsoft.com/office/officeart/2008/layout/AscendingPictureAccentProcess"/>
    <dgm:cxn modelId="{7E145FE1-CE92-470E-9DFA-2065751E3F44}" type="presOf" srcId="{0520D11A-1C19-4001-A2FA-4F4DDE69C6D9}" destId="{B23B88BB-76CD-4FEA-B1A4-62869EF4E2AE}" srcOrd="0" destOrd="0" presId="urn:microsoft.com/office/officeart/2008/layout/AscendingPictureAccentProcess"/>
    <dgm:cxn modelId="{A2CCB501-F937-4EF1-A304-425A6F73C52B}" srcId="{0520D11A-1C19-4001-A2FA-4F4DDE69C6D9}" destId="{51993E80-1356-4270-ABA7-A4FAFBD8ADEF}" srcOrd="1" destOrd="0" parTransId="{C9FE42E7-0013-48E4-A91D-83A35A06EE19}" sibTransId="{71845C60-5DE2-414B-9163-C8B7F1207EF5}"/>
    <dgm:cxn modelId="{A7355B4E-3B38-4F19-A7FF-C06C420F909C}" type="presOf" srcId="{44D7C66F-55A0-4EDD-BE61-ABDF2DB6A425}" destId="{90D2E3F0-034B-43EC-8538-4F25F8949F46}" srcOrd="0" destOrd="0" presId="urn:microsoft.com/office/officeart/2008/layout/AscendingPictureAccentProcess"/>
    <dgm:cxn modelId="{9F86B084-F95E-4CF6-A16B-BCDA6E57101C}" srcId="{0520D11A-1C19-4001-A2FA-4F4DDE69C6D9}" destId="{44D7C66F-55A0-4EDD-BE61-ABDF2DB6A425}" srcOrd="0" destOrd="0" parTransId="{5AF876DC-20B9-4A6E-8318-7C865D75398B}" sibTransId="{CDDA0BD3-641D-4121-84EC-BDED058AF8AC}"/>
    <dgm:cxn modelId="{6176AD49-4D8F-4A4B-8098-FF1864CCCE39}" type="presParOf" srcId="{B23B88BB-76CD-4FEA-B1A4-62869EF4E2AE}" destId="{B8C8C99C-E4CB-4EF5-B546-BFEC34B6825B}" srcOrd="0" destOrd="0" presId="urn:microsoft.com/office/officeart/2008/layout/AscendingPictureAccentProcess"/>
    <dgm:cxn modelId="{E4BB2BAD-540B-42C7-953A-691F91894C95}" type="presParOf" srcId="{B23B88BB-76CD-4FEA-B1A4-62869EF4E2AE}" destId="{88ED6A49-9D7C-4645-83FB-D7224A226CDC}" srcOrd="1" destOrd="0" presId="urn:microsoft.com/office/officeart/2008/layout/AscendingPictureAccentProcess"/>
    <dgm:cxn modelId="{D6B79BD3-DC04-4803-9270-22137A78FA83}" type="presParOf" srcId="{B23B88BB-76CD-4FEA-B1A4-62869EF4E2AE}" destId="{FB4E9118-9754-4308-A7D5-65F10C5D6915}" srcOrd="2" destOrd="0" presId="urn:microsoft.com/office/officeart/2008/layout/AscendingPictureAccentProcess"/>
    <dgm:cxn modelId="{5DD43D85-BE53-42FE-A86B-5D62830AF996}" type="presParOf" srcId="{B23B88BB-76CD-4FEA-B1A4-62869EF4E2AE}" destId="{F3D36402-FA71-4EBA-8A28-46C8E9C3DB12}" srcOrd="3" destOrd="0" presId="urn:microsoft.com/office/officeart/2008/layout/AscendingPictureAccentProcess"/>
    <dgm:cxn modelId="{7675AA78-1A46-4408-B2A7-F47CD3DE6B03}" type="presParOf" srcId="{B23B88BB-76CD-4FEA-B1A4-62869EF4E2AE}" destId="{38731620-5AA8-48CF-A433-E140B8819BF2}" srcOrd="4" destOrd="0" presId="urn:microsoft.com/office/officeart/2008/layout/AscendingPictureAccentProcess"/>
    <dgm:cxn modelId="{09356779-CBA4-40A1-B35A-F39201D06492}" type="presParOf" srcId="{B23B88BB-76CD-4FEA-B1A4-62869EF4E2AE}" destId="{6ED59F2D-8E90-49DA-BFB6-E0EEBEEF598D}" srcOrd="5" destOrd="0" presId="urn:microsoft.com/office/officeart/2008/layout/AscendingPictureAccentProcess"/>
    <dgm:cxn modelId="{8C49B316-4A7A-42E9-9135-1AD7C1780CC3}" type="presParOf" srcId="{B23B88BB-76CD-4FEA-B1A4-62869EF4E2AE}" destId="{649859E0-E23F-40BA-8ADF-37986A69798C}" srcOrd="6" destOrd="0" presId="urn:microsoft.com/office/officeart/2008/layout/AscendingPictureAccentProcess"/>
    <dgm:cxn modelId="{2D650771-EBB3-404E-BD35-B97B372F5595}" type="presParOf" srcId="{B23B88BB-76CD-4FEA-B1A4-62869EF4E2AE}" destId="{AFFF3CD6-DB72-4BC5-85AA-2C3C79D5E2EB}" srcOrd="7" destOrd="0" presId="urn:microsoft.com/office/officeart/2008/layout/AscendingPictureAccentProcess"/>
    <dgm:cxn modelId="{D5E8ADE7-6C5F-4D83-A6FD-F04C2BBCAE6D}" type="presParOf" srcId="{B23B88BB-76CD-4FEA-B1A4-62869EF4E2AE}" destId="{C686B860-8495-4695-9760-BD6E63F24AE9}" srcOrd="8" destOrd="0" presId="urn:microsoft.com/office/officeart/2008/layout/AscendingPictureAccentProcess"/>
    <dgm:cxn modelId="{6E96110C-9047-4089-BE18-55D6BD9CAE02}" type="presParOf" srcId="{B23B88BB-76CD-4FEA-B1A4-62869EF4E2AE}" destId="{51956FA9-922A-4D0F-871B-2E4A78ACF558}" srcOrd="9" destOrd="0" presId="urn:microsoft.com/office/officeart/2008/layout/AscendingPictureAccentProcess"/>
    <dgm:cxn modelId="{519C62DE-C531-4928-90F4-394D41FAA2B6}" type="presParOf" srcId="{B23B88BB-76CD-4FEA-B1A4-62869EF4E2AE}" destId="{90D2E3F0-034B-43EC-8538-4F25F8949F46}" srcOrd="10" destOrd="0" presId="urn:microsoft.com/office/officeart/2008/layout/AscendingPictureAccentProcess"/>
    <dgm:cxn modelId="{2A0FB492-D540-4B08-823B-1EE8A507CF40}" type="presParOf" srcId="{B23B88BB-76CD-4FEA-B1A4-62869EF4E2AE}" destId="{0EA95BAE-28E1-466C-ACD6-22CE37706444}" srcOrd="11" destOrd="0" presId="urn:microsoft.com/office/officeart/2008/layout/AscendingPictureAccentProcess"/>
    <dgm:cxn modelId="{D75AD817-89BB-44E7-A429-E9CA5AAB1F1A}" type="presParOf" srcId="{0EA95BAE-28E1-466C-ACD6-22CE37706444}" destId="{BE1B7710-3A6A-4955-B3B8-7B520CBCA2F7}" srcOrd="0" destOrd="0" presId="urn:microsoft.com/office/officeart/2008/layout/AscendingPictureAccentProcess"/>
    <dgm:cxn modelId="{E9EC5C1E-D5AF-4325-A64B-C782B38173FE}" type="presParOf" srcId="{B23B88BB-76CD-4FEA-B1A4-62869EF4E2AE}" destId="{33104C61-3D0D-422C-A6B1-4633126A6C57}" srcOrd="12" destOrd="0" presId="urn:microsoft.com/office/officeart/2008/layout/AscendingPictureAccentProcess"/>
    <dgm:cxn modelId="{BB005AA7-F751-4896-856D-68FB2058EACF}" type="presParOf" srcId="{B23B88BB-76CD-4FEA-B1A4-62869EF4E2AE}" destId="{9B6E8023-CA1C-4C4E-9772-8510301377FB}" srcOrd="13" destOrd="0" presId="urn:microsoft.com/office/officeart/2008/layout/AscendingPictureAccentProcess"/>
    <dgm:cxn modelId="{7F0840E4-F26B-4E15-AC56-BD49D1256F89}" type="presParOf" srcId="{9B6E8023-CA1C-4C4E-9772-8510301377FB}" destId="{07BA3C8B-6353-455F-84B4-1E6A7B153FF7}" srcOrd="0" destOrd="0" presId="urn:microsoft.com/office/officeart/2008/layout/AscendingPictureAccent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825856-3A81-4AB8-8BEC-89136791A688}" type="doc">
      <dgm:prSet loTypeId="urn:microsoft.com/office/officeart/2005/8/layout/radial3" loCatId="cycle" qsTypeId="urn:microsoft.com/office/officeart/2005/8/quickstyle/3d2" qsCatId="3D" csTypeId="urn:microsoft.com/office/officeart/2005/8/colors/colorful1" csCatId="colorful" phldr="1"/>
      <dgm:spPr/>
      <dgm:t>
        <a:bodyPr/>
        <a:lstStyle/>
        <a:p>
          <a:endParaRPr lang="es-ES"/>
        </a:p>
      </dgm:t>
    </dgm:pt>
    <dgm:pt modelId="{131510BC-7FA6-4C98-8745-1EC04680AEE4}">
      <dgm:prSet phldrT="[Texto]"/>
      <dgm:spPr/>
      <dgm:t>
        <a:bodyPr/>
        <a:lstStyle/>
        <a:p>
          <a:r>
            <a:rPr lang="es-ES" dirty="0" smtClean="0"/>
            <a:t>9,13</a:t>
          </a:r>
          <a:endParaRPr lang="es-ES" dirty="0"/>
        </a:p>
      </dgm:t>
    </dgm:pt>
    <dgm:pt modelId="{9F73E110-C94C-4605-9D16-4F649E3D3ED0}" type="parTrans" cxnId="{A0E77CFA-CC31-46BD-8118-6CC052413305}">
      <dgm:prSet/>
      <dgm:spPr/>
      <dgm:t>
        <a:bodyPr/>
        <a:lstStyle/>
        <a:p>
          <a:endParaRPr lang="es-ES"/>
        </a:p>
      </dgm:t>
    </dgm:pt>
    <dgm:pt modelId="{650E6EEE-0B9D-4F59-924E-E4DF85E2024B}" type="sibTrans" cxnId="{A0E77CFA-CC31-46BD-8118-6CC052413305}">
      <dgm:prSet/>
      <dgm:spPr/>
      <dgm:t>
        <a:bodyPr/>
        <a:lstStyle/>
        <a:p>
          <a:endParaRPr lang="es-ES"/>
        </a:p>
      </dgm:t>
    </dgm:pt>
    <dgm:pt modelId="{93280DD3-6D53-4909-9E57-9F05BE0DA320}">
      <dgm:prSet phldrT="[Texto]"/>
      <dgm:spPr/>
      <dgm:t>
        <a:bodyPr/>
        <a:lstStyle/>
        <a:p>
          <a:endParaRPr lang="es-ES" dirty="0"/>
        </a:p>
      </dgm:t>
    </dgm:pt>
    <dgm:pt modelId="{43980F26-51AC-4C54-8F4F-9CF707F62E91}" type="parTrans" cxnId="{57720376-1D55-43C2-A1AF-A60AF96E49C3}">
      <dgm:prSet/>
      <dgm:spPr/>
      <dgm:t>
        <a:bodyPr/>
        <a:lstStyle/>
        <a:p>
          <a:endParaRPr lang="es-ES"/>
        </a:p>
      </dgm:t>
    </dgm:pt>
    <dgm:pt modelId="{EEAEA00F-086F-42EF-9FB7-F0510345A1DF}" type="sibTrans" cxnId="{57720376-1D55-43C2-A1AF-A60AF96E49C3}">
      <dgm:prSet/>
      <dgm:spPr/>
      <dgm:t>
        <a:bodyPr/>
        <a:lstStyle/>
        <a:p>
          <a:endParaRPr lang="es-ES"/>
        </a:p>
      </dgm:t>
    </dgm:pt>
    <dgm:pt modelId="{8B6A8A64-CCDB-41BB-990E-772BCB4FDF20}">
      <dgm:prSet phldrT="[Texto]"/>
      <dgm:spPr/>
      <dgm:t>
        <a:bodyPr/>
        <a:lstStyle/>
        <a:p>
          <a:endParaRPr lang="es-ES"/>
        </a:p>
      </dgm:t>
    </dgm:pt>
    <dgm:pt modelId="{C1DA5E28-D922-4751-9A37-6259415B5B32}" type="parTrans" cxnId="{FC6752DA-FE76-4D35-AE13-009449971BCF}">
      <dgm:prSet/>
      <dgm:spPr/>
      <dgm:t>
        <a:bodyPr/>
        <a:lstStyle/>
        <a:p>
          <a:endParaRPr lang="es-ES"/>
        </a:p>
      </dgm:t>
    </dgm:pt>
    <dgm:pt modelId="{E51D531C-DD03-4C24-A4AC-496FECBA7318}" type="sibTrans" cxnId="{FC6752DA-FE76-4D35-AE13-009449971BCF}">
      <dgm:prSet/>
      <dgm:spPr/>
      <dgm:t>
        <a:bodyPr/>
        <a:lstStyle/>
        <a:p>
          <a:endParaRPr lang="es-ES"/>
        </a:p>
      </dgm:t>
    </dgm:pt>
    <dgm:pt modelId="{C122521D-671D-40B3-8D26-2EB2C603A7A8}" type="pres">
      <dgm:prSet presAssocID="{40825856-3A81-4AB8-8BEC-89136791A688}" presName="composite" presStyleCnt="0">
        <dgm:presLayoutVars>
          <dgm:chMax val="1"/>
          <dgm:dir/>
          <dgm:resizeHandles val="exact"/>
        </dgm:presLayoutVars>
      </dgm:prSet>
      <dgm:spPr/>
      <dgm:t>
        <a:bodyPr/>
        <a:lstStyle/>
        <a:p>
          <a:endParaRPr lang="es-ES"/>
        </a:p>
      </dgm:t>
    </dgm:pt>
    <dgm:pt modelId="{6D5E8741-7921-4D23-BFFF-368828188761}" type="pres">
      <dgm:prSet presAssocID="{40825856-3A81-4AB8-8BEC-89136791A688}" presName="radial" presStyleCnt="0">
        <dgm:presLayoutVars>
          <dgm:animLvl val="ctr"/>
        </dgm:presLayoutVars>
      </dgm:prSet>
      <dgm:spPr/>
    </dgm:pt>
    <dgm:pt modelId="{A42E6A75-424B-4345-BB85-4442C6811925}" type="pres">
      <dgm:prSet presAssocID="{131510BC-7FA6-4C98-8745-1EC04680AEE4}" presName="centerShape" presStyleLbl="vennNode1" presStyleIdx="0" presStyleCnt="1" custLinFactNeighborX="-849"/>
      <dgm:spPr/>
      <dgm:t>
        <a:bodyPr/>
        <a:lstStyle/>
        <a:p>
          <a:endParaRPr lang="es-ES"/>
        </a:p>
      </dgm:t>
    </dgm:pt>
  </dgm:ptLst>
  <dgm:cxnLst>
    <dgm:cxn modelId="{74B7DF53-B73E-4AF6-B7A9-A2959644FF23}" type="presOf" srcId="{40825856-3A81-4AB8-8BEC-89136791A688}" destId="{C122521D-671D-40B3-8D26-2EB2C603A7A8}" srcOrd="0" destOrd="0" presId="urn:microsoft.com/office/officeart/2005/8/layout/radial3"/>
    <dgm:cxn modelId="{FC6752DA-FE76-4D35-AE13-009449971BCF}" srcId="{40825856-3A81-4AB8-8BEC-89136791A688}" destId="{8B6A8A64-CCDB-41BB-990E-772BCB4FDF20}" srcOrd="1" destOrd="0" parTransId="{C1DA5E28-D922-4751-9A37-6259415B5B32}" sibTransId="{E51D531C-DD03-4C24-A4AC-496FECBA7318}"/>
    <dgm:cxn modelId="{A0E77CFA-CC31-46BD-8118-6CC052413305}" srcId="{40825856-3A81-4AB8-8BEC-89136791A688}" destId="{131510BC-7FA6-4C98-8745-1EC04680AEE4}" srcOrd="0" destOrd="0" parTransId="{9F73E110-C94C-4605-9D16-4F649E3D3ED0}" sibTransId="{650E6EEE-0B9D-4F59-924E-E4DF85E2024B}"/>
    <dgm:cxn modelId="{6B6E6E92-CB0F-4E2A-AB6C-7DDF5391C799}" type="presOf" srcId="{131510BC-7FA6-4C98-8745-1EC04680AEE4}" destId="{A42E6A75-424B-4345-BB85-4442C6811925}" srcOrd="0" destOrd="0" presId="urn:microsoft.com/office/officeart/2005/8/layout/radial3"/>
    <dgm:cxn modelId="{57720376-1D55-43C2-A1AF-A60AF96E49C3}" srcId="{40825856-3A81-4AB8-8BEC-89136791A688}" destId="{93280DD3-6D53-4909-9E57-9F05BE0DA320}" srcOrd="2" destOrd="0" parTransId="{43980F26-51AC-4C54-8F4F-9CF707F62E91}" sibTransId="{EEAEA00F-086F-42EF-9FB7-F0510345A1DF}"/>
    <dgm:cxn modelId="{AC926F26-BAB8-4696-B804-DD389C0DBB6B}" type="presParOf" srcId="{C122521D-671D-40B3-8D26-2EB2C603A7A8}" destId="{6D5E8741-7921-4D23-BFFF-368828188761}" srcOrd="0" destOrd="0" presId="urn:microsoft.com/office/officeart/2005/8/layout/radial3"/>
    <dgm:cxn modelId="{D5663F2A-487D-44EA-ADF1-51F61922A750}" type="presParOf" srcId="{6D5E8741-7921-4D23-BFFF-368828188761}" destId="{A42E6A75-424B-4345-BB85-4442C6811925}" srcOrd="0" destOrd="0" presId="urn:microsoft.com/office/officeart/2005/8/layout/radial3"/>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78290C7F-D3EF-4843-BADB-B1E80C122CB0}" type="doc">
      <dgm:prSet loTypeId="urn:microsoft.com/office/officeart/2005/8/layout/arrow2" loCatId="process" qsTypeId="urn:microsoft.com/office/officeart/2005/8/quickstyle/3d2" qsCatId="3D" csTypeId="urn:microsoft.com/office/officeart/2005/8/colors/accent0_1" csCatId="mainScheme" phldr="1"/>
      <dgm:spPr/>
    </dgm:pt>
    <dgm:pt modelId="{0A1DD40E-6029-4D28-B70F-0F745924E1E1}">
      <dgm:prSet phldrT="[Texto]"/>
      <dgm:spPr/>
      <dgm:t>
        <a:bodyPr/>
        <a:lstStyle/>
        <a:p>
          <a:r>
            <a:rPr lang="es-ES" b="1" dirty="0" smtClean="0">
              <a:solidFill>
                <a:srgbClr val="C00000"/>
              </a:solidFill>
            </a:rPr>
            <a:t>4.806.802 accesos</a:t>
          </a:r>
          <a:endParaRPr lang="es-ES" b="1" dirty="0">
            <a:solidFill>
              <a:srgbClr val="C00000"/>
            </a:solidFill>
          </a:endParaRPr>
        </a:p>
      </dgm:t>
    </dgm:pt>
    <dgm:pt modelId="{DEC38A24-CCC6-43B7-802E-22BF42FD8DB1}" type="parTrans" cxnId="{5F88313E-B7CD-4E2F-8578-79285DDC2B60}">
      <dgm:prSet/>
      <dgm:spPr/>
      <dgm:t>
        <a:bodyPr/>
        <a:lstStyle/>
        <a:p>
          <a:endParaRPr lang="es-ES"/>
        </a:p>
      </dgm:t>
    </dgm:pt>
    <dgm:pt modelId="{EBA5ECB0-6CA6-41AE-8717-757F5B2DEEBD}" type="sibTrans" cxnId="{5F88313E-B7CD-4E2F-8578-79285DDC2B60}">
      <dgm:prSet/>
      <dgm:spPr/>
      <dgm:t>
        <a:bodyPr/>
        <a:lstStyle/>
        <a:p>
          <a:endParaRPr lang="es-ES"/>
        </a:p>
      </dgm:t>
    </dgm:pt>
    <dgm:pt modelId="{BFB0E25D-EE79-4CFE-A83E-FF65EBCE29DB}">
      <dgm:prSet phldrT="[Texto]"/>
      <dgm:spPr/>
      <dgm:t>
        <a:bodyPr/>
        <a:lstStyle/>
        <a:p>
          <a:r>
            <a:rPr lang="es-ES" b="1" dirty="0" smtClean="0">
              <a:solidFill>
                <a:srgbClr val="C00000"/>
              </a:solidFill>
            </a:rPr>
            <a:t>17.615.614 Páginas visitadas</a:t>
          </a:r>
          <a:endParaRPr lang="es-ES" b="1" dirty="0">
            <a:solidFill>
              <a:srgbClr val="C00000"/>
            </a:solidFill>
          </a:endParaRPr>
        </a:p>
      </dgm:t>
    </dgm:pt>
    <dgm:pt modelId="{39CECA4D-87F4-444D-99CB-997D142F87D6}" type="parTrans" cxnId="{9AA725DF-C3E8-4303-B664-D5F33433D228}">
      <dgm:prSet/>
      <dgm:spPr/>
      <dgm:t>
        <a:bodyPr/>
        <a:lstStyle/>
        <a:p>
          <a:endParaRPr lang="es-ES"/>
        </a:p>
      </dgm:t>
    </dgm:pt>
    <dgm:pt modelId="{C2B9FB2E-E632-4D54-A97A-C7D84D14C4C0}" type="sibTrans" cxnId="{9AA725DF-C3E8-4303-B664-D5F33433D228}">
      <dgm:prSet/>
      <dgm:spPr/>
      <dgm:t>
        <a:bodyPr/>
        <a:lstStyle/>
        <a:p>
          <a:endParaRPr lang="es-ES"/>
        </a:p>
      </dgm:t>
    </dgm:pt>
    <dgm:pt modelId="{858EBC1D-6820-42C4-953A-1EA1D009EBB1}" type="pres">
      <dgm:prSet presAssocID="{78290C7F-D3EF-4843-BADB-B1E80C122CB0}" presName="arrowDiagram" presStyleCnt="0">
        <dgm:presLayoutVars>
          <dgm:chMax val="5"/>
          <dgm:dir/>
          <dgm:resizeHandles val="exact"/>
        </dgm:presLayoutVars>
      </dgm:prSet>
      <dgm:spPr/>
    </dgm:pt>
    <dgm:pt modelId="{6BAE1116-CF9E-439F-BFD1-F24398ED8B56}" type="pres">
      <dgm:prSet presAssocID="{78290C7F-D3EF-4843-BADB-B1E80C122CB0}" presName="arrow" presStyleLbl="bgShp" presStyleIdx="0" presStyleCnt="1"/>
      <dgm:spPr>
        <a:solidFill>
          <a:srgbClr val="FFC000"/>
        </a:solidFill>
      </dgm:spPr>
    </dgm:pt>
    <dgm:pt modelId="{EC73897C-A2EC-4FA4-A9C8-FFCB23B114F9}" type="pres">
      <dgm:prSet presAssocID="{78290C7F-D3EF-4843-BADB-B1E80C122CB0}" presName="arrowDiagram2" presStyleCnt="0"/>
      <dgm:spPr/>
    </dgm:pt>
    <dgm:pt modelId="{13C1A9A0-E467-4A18-8D45-E0B9E4A95FD5}" type="pres">
      <dgm:prSet presAssocID="{0A1DD40E-6029-4D28-B70F-0F745924E1E1}" presName="bullet2a" presStyleLbl="node1" presStyleIdx="0" presStyleCnt="2"/>
      <dgm:spPr>
        <a:solidFill>
          <a:srgbClr val="C00000"/>
        </a:solidFill>
      </dgm:spPr>
    </dgm:pt>
    <dgm:pt modelId="{4163D463-07DD-4998-BEF4-E65D8753EAC6}" type="pres">
      <dgm:prSet presAssocID="{0A1DD40E-6029-4D28-B70F-0F745924E1E1}" presName="textBox2a" presStyleLbl="revTx" presStyleIdx="0" presStyleCnt="2">
        <dgm:presLayoutVars>
          <dgm:bulletEnabled val="1"/>
        </dgm:presLayoutVars>
      </dgm:prSet>
      <dgm:spPr/>
      <dgm:t>
        <a:bodyPr/>
        <a:lstStyle/>
        <a:p>
          <a:endParaRPr lang="es-ES"/>
        </a:p>
      </dgm:t>
    </dgm:pt>
    <dgm:pt modelId="{4D5B7D82-C18D-4BC2-A371-4732D8D3DAAC}" type="pres">
      <dgm:prSet presAssocID="{BFB0E25D-EE79-4CFE-A83E-FF65EBCE29DB}" presName="bullet2b" presStyleLbl="node1" presStyleIdx="1" presStyleCnt="2"/>
      <dgm:spPr>
        <a:solidFill>
          <a:srgbClr val="92D050"/>
        </a:solidFill>
      </dgm:spPr>
    </dgm:pt>
    <dgm:pt modelId="{7462AADC-ACC8-4CB9-8144-7F06AA1CA554}" type="pres">
      <dgm:prSet presAssocID="{BFB0E25D-EE79-4CFE-A83E-FF65EBCE29DB}" presName="textBox2b" presStyleLbl="revTx" presStyleIdx="1" presStyleCnt="2" custLinFactNeighborX="1515" custLinFactNeighborY="-8748">
        <dgm:presLayoutVars>
          <dgm:bulletEnabled val="1"/>
        </dgm:presLayoutVars>
      </dgm:prSet>
      <dgm:spPr/>
      <dgm:t>
        <a:bodyPr/>
        <a:lstStyle/>
        <a:p>
          <a:endParaRPr lang="es-ES"/>
        </a:p>
      </dgm:t>
    </dgm:pt>
  </dgm:ptLst>
  <dgm:cxnLst>
    <dgm:cxn modelId="{CB721442-6879-40FE-979F-8C7515A30F93}" type="presOf" srcId="{78290C7F-D3EF-4843-BADB-B1E80C122CB0}" destId="{858EBC1D-6820-42C4-953A-1EA1D009EBB1}" srcOrd="0" destOrd="0" presId="urn:microsoft.com/office/officeart/2005/8/layout/arrow2"/>
    <dgm:cxn modelId="{31B349FF-859D-4D6A-93D6-B797EE5183B3}" type="presOf" srcId="{BFB0E25D-EE79-4CFE-A83E-FF65EBCE29DB}" destId="{7462AADC-ACC8-4CB9-8144-7F06AA1CA554}" srcOrd="0" destOrd="0" presId="urn:microsoft.com/office/officeart/2005/8/layout/arrow2"/>
    <dgm:cxn modelId="{DC5F375D-B1F5-4CD2-98D4-A7F33E919BB8}" type="presOf" srcId="{0A1DD40E-6029-4D28-B70F-0F745924E1E1}" destId="{4163D463-07DD-4998-BEF4-E65D8753EAC6}" srcOrd="0" destOrd="0" presId="urn:microsoft.com/office/officeart/2005/8/layout/arrow2"/>
    <dgm:cxn modelId="{5F88313E-B7CD-4E2F-8578-79285DDC2B60}" srcId="{78290C7F-D3EF-4843-BADB-B1E80C122CB0}" destId="{0A1DD40E-6029-4D28-B70F-0F745924E1E1}" srcOrd="0" destOrd="0" parTransId="{DEC38A24-CCC6-43B7-802E-22BF42FD8DB1}" sibTransId="{EBA5ECB0-6CA6-41AE-8717-757F5B2DEEBD}"/>
    <dgm:cxn modelId="{9AA725DF-C3E8-4303-B664-D5F33433D228}" srcId="{78290C7F-D3EF-4843-BADB-B1E80C122CB0}" destId="{BFB0E25D-EE79-4CFE-A83E-FF65EBCE29DB}" srcOrd="1" destOrd="0" parTransId="{39CECA4D-87F4-444D-99CB-997D142F87D6}" sibTransId="{C2B9FB2E-E632-4D54-A97A-C7D84D14C4C0}"/>
    <dgm:cxn modelId="{1F1D0A0C-CB74-4A2B-BC4C-2F14B53C33F9}" type="presParOf" srcId="{858EBC1D-6820-42C4-953A-1EA1D009EBB1}" destId="{6BAE1116-CF9E-439F-BFD1-F24398ED8B56}" srcOrd="0" destOrd="0" presId="urn:microsoft.com/office/officeart/2005/8/layout/arrow2"/>
    <dgm:cxn modelId="{79A1E67C-0CFA-405C-8B7E-73E3205CE72F}" type="presParOf" srcId="{858EBC1D-6820-42C4-953A-1EA1D009EBB1}" destId="{EC73897C-A2EC-4FA4-A9C8-FFCB23B114F9}" srcOrd="1" destOrd="0" presId="urn:microsoft.com/office/officeart/2005/8/layout/arrow2"/>
    <dgm:cxn modelId="{09304347-C3F0-4C3C-BF51-6973E61630C1}" type="presParOf" srcId="{EC73897C-A2EC-4FA4-A9C8-FFCB23B114F9}" destId="{13C1A9A0-E467-4A18-8D45-E0B9E4A95FD5}" srcOrd="0" destOrd="0" presId="urn:microsoft.com/office/officeart/2005/8/layout/arrow2"/>
    <dgm:cxn modelId="{F66B90ED-86CE-4130-98F4-78C73B306BFA}" type="presParOf" srcId="{EC73897C-A2EC-4FA4-A9C8-FFCB23B114F9}" destId="{4163D463-07DD-4998-BEF4-E65D8753EAC6}" srcOrd="1" destOrd="0" presId="urn:microsoft.com/office/officeart/2005/8/layout/arrow2"/>
    <dgm:cxn modelId="{E466490A-AEF3-4251-8F9F-AB8D36CE5E70}" type="presParOf" srcId="{EC73897C-A2EC-4FA4-A9C8-FFCB23B114F9}" destId="{4D5B7D82-C18D-4BC2-A371-4732D8D3DAAC}" srcOrd="2" destOrd="0" presId="urn:microsoft.com/office/officeart/2005/8/layout/arrow2"/>
    <dgm:cxn modelId="{09743AE9-FAE4-4081-BA49-0A253B9D7BA8}" type="presParOf" srcId="{EC73897C-A2EC-4FA4-A9C8-FFCB23B114F9}" destId="{7462AADC-ACC8-4CB9-8144-7F06AA1CA554}" srcOrd="3" destOrd="0" presId="urn:microsoft.com/office/officeart/2005/8/layout/arrow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825856-3A81-4AB8-8BEC-89136791A688}" type="doc">
      <dgm:prSet loTypeId="urn:microsoft.com/office/officeart/2005/8/layout/radial3" loCatId="cycle" qsTypeId="urn:microsoft.com/office/officeart/2005/8/quickstyle/3d2" qsCatId="3D" csTypeId="urn:microsoft.com/office/officeart/2005/8/colors/colorful1" csCatId="colorful" phldr="1"/>
      <dgm:spPr/>
      <dgm:t>
        <a:bodyPr/>
        <a:lstStyle/>
        <a:p>
          <a:endParaRPr lang="es-ES"/>
        </a:p>
      </dgm:t>
    </dgm:pt>
    <dgm:pt modelId="{131510BC-7FA6-4C98-8745-1EC04680AEE4}">
      <dgm:prSet phldrT="[Texto]"/>
      <dgm:spPr>
        <a:solidFill>
          <a:schemeClr val="accent3">
            <a:lumMod val="60000"/>
            <a:lumOff val="40000"/>
          </a:schemeClr>
        </a:solidFill>
      </dgm:spPr>
      <dgm:t>
        <a:bodyPr/>
        <a:lstStyle/>
        <a:p>
          <a:r>
            <a:rPr lang="es-ES" dirty="0" smtClean="0"/>
            <a:t>6,62</a:t>
          </a:r>
          <a:endParaRPr lang="es-ES" dirty="0"/>
        </a:p>
      </dgm:t>
    </dgm:pt>
    <dgm:pt modelId="{9F73E110-C94C-4605-9D16-4F649E3D3ED0}" type="parTrans" cxnId="{A0E77CFA-CC31-46BD-8118-6CC052413305}">
      <dgm:prSet/>
      <dgm:spPr/>
      <dgm:t>
        <a:bodyPr/>
        <a:lstStyle/>
        <a:p>
          <a:endParaRPr lang="es-ES"/>
        </a:p>
      </dgm:t>
    </dgm:pt>
    <dgm:pt modelId="{650E6EEE-0B9D-4F59-924E-E4DF85E2024B}" type="sibTrans" cxnId="{A0E77CFA-CC31-46BD-8118-6CC052413305}">
      <dgm:prSet/>
      <dgm:spPr/>
      <dgm:t>
        <a:bodyPr/>
        <a:lstStyle/>
        <a:p>
          <a:endParaRPr lang="es-ES"/>
        </a:p>
      </dgm:t>
    </dgm:pt>
    <dgm:pt modelId="{93280DD3-6D53-4909-9E57-9F05BE0DA320}">
      <dgm:prSet phldrT="[Texto]"/>
      <dgm:spPr/>
      <dgm:t>
        <a:bodyPr/>
        <a:lstStyle/>
        <a:p>
          <a:endParaRPr lang="es-ES" dirty="0"/>
        </a:p>
      </dgm:t>
    </dgm:pt>
    <dgm:pt modelId="{43980F26-51AC-4C54-8F4F-9CF707F62E91}" type="parTrans" cxnId="{57720376-1D55-43C2-A1AF-A60AF96E49C3}">
      <dgm:prSet/>
      <dgm:spPr/>
      <dgm:t>
        <a:bodyPr/>
        <a:lstStyle/>
        <a:p>
          <a:endParaRPr lang="es-ES"/>
        </a:p>
      </dgm:t>
    </dgm:pt>
    <dgm:pt modelId="{EEAEA00F-086F-42EF-9FB7-F0510345A1DF}" type="sibTrans" cxnId="{57720376-1D55-43C2-A1AF-A60AF96E49C3}">
      <dgm:prSet/>
      <dgm:spPr/>
      <dgm:t>
        <a:bodyPr/>
        <a:lstStyle/>
        <a:p>
          <a:endParaRPr lang="es-ES"/>
        </a:p>
      </dgm:t>
    </dgm:pt>
    <dgm:pt modelId="{8B6A8A64-CCDB-41BB-990E-772BCB4FDF20}">
      <dgm:prSet phldrT="[Texto]"/>
      <dgm:spPr/>
      <dgm:t>
        <a:bodyPr/>
        <a:lstStyle/>
        <a:p>
          <a:endParaRPr lang="es-ES"/>
        </a:p>
      </dgm:t>
    </dgm:pt>
    <dgm:pt modelId="{C1DA5E28-D922-4751-9A37-6259415B5B32}" type="parTrans" cxnId="{FC6752DA-FE76-4D35-AE13-009449971BCF}">
      <dgm:prSet/>
      <dgm:spPr/>
      <dgm:t>
        <a:bodyPr/>
        <a:lstStyle/>
        <a:p>
          <a:endParaRPr lang="es-ES"/>
        </a:p>
      </dgm:t>
    </dgm:pt>
    <dgm:pt modelId="{E51D531C-DD03-4C24-A4AC-496FECBA7318}" type="sibTrans" cxnId="{FC6752DA-FE76-4D35-AE13-009449971BCF}">
      <dgm:prSet/>
      <dgm:spPr/>
      <dgm:t>
        <a:bodyPr/>
        <a:lstStyle/>
        <a:p>
          <a:endParaRPr lang="es-ES"/>
        </a:p>
      </dgm:t>
    </dgm:pt>
    <dgm:pt modelId="{C122521D-671D-40B3-8D26-2EB2C603A7A8}" type="pres">
      <dgm:prSet presAssocID="{40825856-3A81-4AB8-8BEC-89136791A688}" presName="composite" presStyleCnt="0">
        <dgm:presLayoutVars>
          <dgm:chMax val="1"/>
          <dgm:dir/>
          <dgm:resizeHandles val="exact"/>
        </dgm:presLayoutVars>
      </dgm:prSet>
      <dgm:spPr/>
      <dgm:t>
        <a:bodyPr/>
        <a:lstStyle/>
        <a:p>
          <a:endParaRPr lang="es-ES"/>
        </a:p>
      </dgm:t>
    </dgm:pt>
    <dgm:pt modelId="{6D5E8741-7921-4D23-BFFF-368828188761}" type="pres">
      <dgm:prSet presAssocID="{40825856-3A81-4AB8-8BEC-89136791A688}" presName="radial" presStyleCnt="0">
        <dgm:presLayoutVars>
          <dgm:animLvl val="ctr"/>
        </dgm:presLayoutVars>
      </dgm:prSet>
      <dgm:spPr/>
    </dgm:pt>
    <dgm:pt modelId="{A42E6A75-424B-4345-BB85-4442C6811925}" type="pres">
      <dgm:prSet presAssocID="{131510BC-7FA6-4C98-8745-1EC04680AEE4}" presName="centerShape" presStyleLbl="vennNode1" presStyleIdx="0" presStyleCnt="1" custLinFactNeighborX="2275"/>
      <dgm:spPr/>
      <dgm:t>
        <a:bodyPr/>
        <a:lstStyle/>
        <a:p>
          <a:endParaRPr lang="es-ES"/>
        </a:p>
      </dgm:t>
    </dgm:pt>
  </dgm:ptLst>
  <dgm:cxnLst>
    <dgm:cxn modelId="{2474A630-04E0-47AB-8280-FCB63F26DB7E}" type="presOf" srcId="{40825856-3A81-4AB8-8BEC-89136791A688}" destId="{C122521D-671D-40B3-8D26-2EB2C603A7A8}" srcOrd="0" destOrd="0" presId="urn:microsoft.com/office/officeart/2005/8/layout/radial3"/>
    <dgm:cxn modelId="{FC6752DA-FE76-4D35-AE13-009449971BCF}" srcId="{40825856-3A81-4AB8-8BEC-89136791A688}" destId="{8B6A8A64-CCDB-41BB-990E-772BCB4FDF20}" srcOrd="1" destOrd="0" parTransId="{C1DA5E28-D922-4751-9A37-6259415B5B32}" sibTransId="{E51D531C-DD03-4C24-A4AC-496FECBA7318}"/>
    <dgm:cxn modelId="{A0E77CFA-CC31-46BD-8118-6CC052413305}" srcId="{40825856-3A81-4AB8-8BEC-89136791A688}" destId="{131510BC-7FA6-4C98-8745-1EC04680AEE4}" srcOrd="0" destOrd="0" parTransId="{9F73E110-C94C-4605-9D16-4F649E3D3ED0}" sibTransId="{650E6EEE-0B9D-4F59-924E-E4DF85E2024B}"/>
    <dgm:cxn modelId="{57720376-1D55-43C2-A1AF-A60AF96E49C3}" srcId="{40825856-3A81-4AB8-8BEC-89136791A688}" destId="{93280DD3-6D53-4909-9E57-9F05BE0DA320}" srcOrd="2" destOrd="0" parTransId="{43980F26-51AC-4C54-8F4F-9CF707F62E91}" sibTransId="{EEAEA00F-086F-42EF-9FB7-F0510345A1DF}"/>
    <dgm:cxn modelId="{6308E160-41FB-4363-8CF7-67C75DD47203}" type="presOf" srcId="{131510BC-7FA6-4C98-8745-1EC04680AEE4}" destId="{A42E6A75-424B-4345-BB85-4442C6811925}" srcOrd="0" destOrd="0" presId="urn:microsoft.com/office/officeart/2005/8/layout/radial3"/>
    <dgm:cxn modelId="{FAC709DB-EBCB-4683-858D-B98354672449}" type="presParOf" srcId="{C122521D-671D-40B3-8D26-2EB2C603A7A8}" destId="{6D5E8741-7921-4D23-BFFF-368828188761}" srcOrd="0" destOrd="0" presId="urn:microsoft.com/office/officeart/2005/8/layout/radial3"/>
    <dgm:cxn modelId="{2A725C09-686F-42FC-A5F8-FC2DD3CCBE28}" type="presParOf" srcId="{6D5E8741-7921-4D23-BFFF-368828188761}" destId="{A42E6A75-424B-4345-BB85-4442C6811925}" srcOrd="0" destOrd="0" presId="urn:microsoft.com/office/officeart/2005/8/layout/radial3"/>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0825856-3A81-4AB8-8BEC-89136791A688}" type="doc">
      <dgm:prSet loTypeId="urn:microsoft.com/office/officeart/2005/8/layout/radial3" loCatId="cycle" qsTypeId="urn:microsoft.com/office/officeart/2005/8/quickstyle/3d2" qsCatId="3D" csTypeId="urn:microsoft.com/office/officeart/2005/8/colors/colorful1" csCatId="colorful" phldr="1"/>
      <dgm:spPr/>
      <dgm:t>
        <a:bodyPr/>
        <a:lstStyle/>
        <a:p>
          <a:endParaRPr lang="es-ES"/>
        </a:p>
      </dgm:t>
    </dgm:pt>
    <dgm:pt modelId="{131510BC-7FA6-4C98-8745-1EC04680AEE4}">
      <dgm:prSet phldrT="[Texto]"/>
      <dgm:spPr/>
      <dgm:t>
        <a:bodyPr/>
        <a:lstStyle/>
        <a:p>
          <a:r>
            <a:rPr lang="es-ES" dirty="0" smtClean="0"/>
            <a:t>2,68</a:t>
          </a:r>
          <a:endParaRPr lang="es-ES" dirty="0"/>
        </a:p>
      </dgm:t>
    </dgm:pt>
    <dgm:pt modelId="{9F73E110-C94C-4605-9D16-4F649E3D3ED0}" type="parTrans" cxnId="{A0E77CFA-CC31-46BD-8118-6CC052413305}">
      <dgm:prSet/>
      <dgm:spPr/>
      <dgm:t>
        <a:bodyPr/>
        <a:lstStyle/>
        <a:p>
          <a:endParaRPr lang="es-ES"/>
        </a:p>
      </dgm:t>
    </dgm:pt>
    <dgm:pt modelId="{650E6EEE-0B9D-4F59-924E-E4DF85E2024B}" type="sibTrans" cxnId="{A0E77CFA-CC31-46BD-8118-6CC052413305}">
      <dgm:prSet/>
      <dgm:spPr/>
      <dgm:t>
        <a:bodyPr/>
        <a:lstStyle/>
        <a:p>
          <a:endParaRPr lang="es-ES"/>
        </a:p>
      </dgm:t>
    </dgm:pt>
    <dgm:pt modelId="{93280DD3-6D53-4909-9E57-9F05BE0DA320}">
      <dgm:prSet phldrT="[Texto]"/>
      <dgm:spPr/>
      <dgm:t>
        <a:bodyPr/>
        <a:lstStyle/>
        <a:p>
          <a:endParaRPr lang="es-ES" dirty="0"/>
        </a:p>
      </dgm:t>
    </dgm:pt>
    <dgm:pt modelId="{43980F26-51AC-4C54-8F4F-9CF707F62E91}" type="parTrans" cxnId="{57720376-1D55-43C2-A1AF-A60AF96E49C3}">
      <dgm:prSet/>
      <dgm:spPr/>
      <dgm:t>
        <a:bodyPr/>
        <a:lstStyle/>
        <a:p>
          <a:endParaRPr lang="es-ES"/>
        </a:p>
      </dgm:t>
    </dgm:pt>
    <dgm:pt modelId="{EEAEA00F-086F-42EF-9FB7-F0510345A1DF}" type="sibTrans" cxnId="{57720376-1D55-43C2-A1AF-A60AF96E49C3}">
      <dgm:prSet/>
      <dgm:spPr/>
      <dgm:t>
        <a:bodyPr/>
        <a:lstStyle/>
        <a:p>
          <a:endParaRPr lang="es-ES"/>
        </a:p>
      </dgm:t>
    </dgm:pt>
    <dgm:pt modelId="{8B6A8A64-CCDB-41BB-990E-772BCB4FDF20}">
      <dgm:prSet phldrT="[Texto]"/>
      <dgm:spPr/>
      <dgm:t>
        <a:bodyPr/>
        <a:lstStyle/>
        <a:p>
          <a:endParaRPr lang="es-ES"/>
        </a:p>
      </dgm:t>
    </dgm:pt>
    <dgm:pt modelId="{C1DA5E28-D922-4751-9A37-6259415B5B32}" type="parTrans" cxnId="{FC6752DA-FE76-4D35-AE13-009449971BCF}">
      <dgm:prSet/>
      <dgm:spPr/>
      <dgm:t>
        <a:bodyPr/>
        <a:lstStyle/>
        <a:p>
          <a:endParaRPr lang="es-ES"/>
        </a:p>
      </dgm:t>
    </dgm:pt>
    <dgm:pt modelId="{E51D531C-DD03-4C24-A4AC-496FECBA7318}" type="sibTrans" cxnId="{FC6752DA-FE76-4D35-AE13-009449971BCF}">
      <dgm:prSet/>
      <dgm:spPr/>
      <dgm:t>
        <a:bodyPr/>
        <a:lstStyle/>
        <a:p>
          <a:endParaRPr lang="es-ES"/>
        </a:p>
      </dgm:t>
    </dgm:pt>
    <dgm:pt modelId="{C122521D-671D-40B3-8D26-2EB2C603A7A8}" type="pres">
      <dgm:prSet presAssocID="{40825856-3A81-4AB8-8BEC-89136791A688}" presName="composite" presStyleCnt="0">
        <dgm:presLayoutVars>
          <dgm:chMax val="1"/>
          <dgm:dir/>
          <dgm:resizeHandles val="exact"/>
        </dgm:presLayoutVars>
      </dgm:prSet>
      <dgm:spPr/>
      <dgm:t>
        <a:bodyPr/>
        <a:lstStyle/>
        <a:p>
          <a:endParaRPr lang="es-ES"/>
        </a:p>
      </dgm:t>
    </dgm:pt>
    <dgm:pt modelId="{6D5E8741-7921-4D23-BFFF-368828188761}" type="pres">
      <dgm:prSet presAssocID="{40825856-3A81-4AB8-8BEC-89136791A688}" presName="radial" presStyleCnt="0">
        <dgm:presLayoutVars>
          <dgm:animLvl val="ctr"/>
        </dgm:presLayoutVars>
      </dgm:prSet>
      <dgm:spPr/>
    </dgm:pt>
    <dgm:pt modelId="{A42E6A75-424B-4345-BB85-4442C6811925}" type="pres">
      <dgm:prSet presAssocID="{131510BC-7FA6-4C98-8745-1EC04680AEE4}" presName="centerShape" presStyleLbl="vennNode1" presStyleIdx="0" presStyleCnt="1" custLinFactNeighborX="-2780"/>
      <dgm:spPr/>
      <dgm:t>
        <a:bodyPr/>
        <a:lstStyle/>
        <a:p>
          <a:endParaRPr lang="es-ES"/>
        </a:p>
      </dgm:t>
    </dgm:pt>
  </dgm:ptLst>
  <dgm:cxnLst>
    <dgm:cxn modelId="{95730CEF-EA3A-4D5F-B66D-3F227FFF005F}" type="presOf" srcId="{40825856-3A81-4AB8-8BEC-89136791A688}" destId="{C122521D-671D-40B3-8D26-2EB2C603A7A8}" srcOrd="0" destOrd="0" presId="urn:microsoft.com/office/officeart/2005/8/layout/radial3"/>
    <dgm:cxn modelId="{FC6752DA-FE76-4D35-AE13-009449971BCF}" srcId="{40825856-3A81-4AB8-8BEC-89136791A688}" destId="{8B6A8A64-CCDB-41BB-990E-772BCB4FDF20}" srcOrd="1" destOrd="0" parTransId="{C1DA5E28-D922-4751-9A37-6259415B5B32}" sibTransId="{E51D531C-DD03-4C24-A4AC-496FECBA7318}"/>
    <dgm:cxn modelId="{A0E77CFA-CC31-46BD-8118-6CC052413305}" srcId="{40825856-3A81-4AB8-8BEC-89136791A688}" destId="{131510BC-7FA6-4C98-8745-1EC04680AEE4}" srcOrd="0" destOrd="0" parTransId="{9F73E110-C94C-4605-9D16-4F649E3D3ED0}" sibTransId="{650E6EEE-0B9D-4F59-924E-E4DF85E2024B}"/>
    <dgm:cxn modelId="{57720376-1D55-43C2-A1AF-A60AF96E49C3}" srcId="{40825856-3A81-4AB8-8BEC-89136791A688}" destId="{93280DD3-6D53-4909-9E57-9F05BE0DA320}" srcOrd="2" destOrd="0" parTransId="{43980F26-51AC-4C54-8F4F-9CF707F62E91}" sibTransId="{EEAEA00F-086F-42EF-9FB7-F0510345A1DF}"/>
    <dgm:cxn modelId="{E3EAB1B1-D524-4833-932B-816DCCF27293}" type="presOf" srcId="{131510BC-7FA6-4C98-8745-1EC04680AEE4}" destId="{A42E6A75-424B-4345-BB85-4442C6811925}" srcOrd="0" destOrd="0" presId="urn:microsoft.com/office/officeart/2005/8/layout/radial3"/>
    <dgm:cxn modelId="{42E82A7D-2790-4843-94F1-A0EEDE7975FC}" type="presParOf" srcId="{C122521D-671D-40B3-8D26-2EB2C603A7A8}" destId="{6D5E8741-7921-4D23-BFFF-368828188761}" srcOrd="0" destOrd="0" presId="urn:microsoft.com/office/officeart/2005/8/layout/radial3"/>
    <dgm:cxn modelId="{449F9E62-BFFB-4063-9F8B-FD8D938B7B79}" type="presParOf" srcId="{6D5E8741-7921-4D23-BFFF-368828188761}" destId="{A42E6A75-424B-4345-BB85-4442C6811925}" srcOrd="0" destOrd="0" presId="urn:microsoft.com/office/officeart/2005/8/layout/radial3"/>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0825856-3A81-4AB8-8BEC-89136791A688}" type="doc">
      <dgm:prSet loTypeId="urn:microsoft.com/office/officeart/2005/8/layout/radial3" loCatId="cycle" qsTypeId="urn:microsoft.com/office/officeart/2005/8/quickstyle/3d2" qsCatId="3D" csTypeId="urn:microsoft.com/office/officeart/2005/8/colors/colorful1" csCatId="colorful" phldr="1"/>
      <dgm:spPr/>
      <dgm:t>
        <a:bodyPr/>
        <a:lstStyle/>
        <a:p>
          <a:endParaRPr lang="es-ES"/>
        </a:p>
      </dgm:t>
    </dgm:pt>
    <dgm:pt modelId="{131510BC-7FA6-4C98-8745-1EC04680AEE4}">
      <dgm:prSet phldrT="[Texto]"/>
      <dgm:spPr>
        <a:solidFill>
          <a:schemeClr val="accent3">
            <a:lumMod val="60000"/>
            <a:lumOff val="40000"/>
          </a:schemeClr>
        </a:solidFill>
      </dgm:spPr>
      <dgm:t>
        <a:bodyPr/>
        <a:lstStyle/>
        <a:p>
          <a:r>
            <a:rPr lang="es-ES" dirty="0" smtClean="0"/>
            <a:t>2,86</a:t>
          </a:r>
          <a:endParaRPr lang="es-ES" dirty="0"/>
        </a:p>
      </dgm:t>
    </dgm:pt>
    <dgm:pt modelId="{9F73E110-C94C-4605-9D16-4F649E3D3ED0}" type="parTrans" cxnId="{A0E77CFA-CC31-46BD-8118-6CC052413305}">
      <dgm:prSet/>
      <dgm:spPr/>
      <dgm:t>
        <a:bodyPr/>
        <a:lstStyle/>
        <a:p>
          <a:endParaRPr lang="es-ES"/>
        </a:p>
      </dgm:t>
    </dgm:pt>
    <dgm:pt modelId="{650E6EEE-0B9D-4F59-924E-E4DF85E2024B}" type="sibTrans" cxnId="{A0E77CFA-CC31-46BD-8118-6CC052413305}">
      <dgm:prSet/>
      <dgm:spPr/>
      <dgm:t>
        <a:bodyPr/>
        <a:lstStyle/>
        <a:p>
          <a:endParaRPr lang="es-ES"/>
        </a:p>
      </dgm:t>
    </dgm:pt>
    <dgm:pt modelId="{93280DD3-6D53-4909-9E57-9F05BE0DA320}">
      <dgm:prSet phldrT="[Texto]"/>
      <dgm:spPr/>
      <dgm:t>
        <a:bodyPr/>
        <a:lstStyle/>
        <a:p>
          <a:endParaRPr lang="es-ES" dirty="0"/>
        </a:p>
      </dgm:t>
    </dgm:pt>
    <dgm:pt modelId="{43980F26-51AC-4C54-8F4F-9CF707F62E91}" type="parTrans" cxnId="{57720376-1D55-43C2-A1AF-A60AF96E49C3}">
      <dgm:prSet/>
      <dgm:spPr/>
      <dgm:t>
        <a:bodyPr/>
        <a:lstStyle/>
        <a:p>
          <a:endParaRPr lang="es-ES"/>
        </a:p>
      </dgm:t>
    </dgm:pt>
    <dgm:pt modelId="{EEAEA00F-086F-42EF-9FB7-F0510345A1DF}" type="sibTrans" cxnId="{57720376-1D55-43C2-A1AF-A60AF96E49C3}">
      <dgm:prSet/>
      <dgm:spPr/>
      <dgm:t>
        <a:bodyPr/>
        <a:lstStyle/>
        <a:p>
          <a:endParaRPr lang="es-ES"/>
        </a:p>
      </dgm:t>
    </dgm:pt>
    <dgm:pt modelId="{8B6A8A64-CCDB-41BB-990E-772BCB4FDF20}">
      <dgm:prSet phldrT="[Texto]"/>
      <dgm:spPr/>
      <dgm:t>
        <a:bodyPr/>
        <a:lstStyle/>
        <a:p>
          <a:endParaRPr lang="es-ES"/>
        </a:p>
      </dgm:t>
    </dgm:pt>
    <dgm:pt modelId="{C1DA5E28-D922-4751-9A37-6259415B5B32}" type="parTrans" cxnId="{FC6752DA-FE76-4D35-AE13-009449971BCF}">
      <dgm:prSet/>
      <dgm:spPr/>
      <dgm:t>
        <a:bodyPr/>
        <a:lstStyle/>
        <a:p>
          <a:endParaRPr lang="es-ES"/>
        </a:p>
      </dgm:t>
    </dgm:pt>
    <dgm:pt modelId="{E51D531C-DD03-4C24-A4AC-496FECBA7318}" type="sibTrans" cxnId="{FC6752DA-FE76-4D35-AE13-009449971BCF}">
      <dgm:prSet/>
      <dgm:spPr/>
      <dgm:t>
        <a:bodyPr/>
        <a:lstStyle/>
        <a:p>
          <a:endParaRPr lang="es-ES"/>
        </a:p>
      </dgm:t>
    </dgm:pt>
    <dgm:pt modelId="{C122521D-671D-40B3-8D26-2EB2C603A7A8}" type="pres">
      <dgm:prSet presAssocID="{40825856-3A81-4AB8-8BEC-89136791A688}" presName="composite" presStyleCnt="0">
        <dgm:presLayoutVars>
          <dgm:chMax val="1"/>
          <dgm:dir/>
          <dgm:resizeHandles val="exact"/>
        </dgm:presLayoutVars>
      </dgm:prSet>
      <dgm:spPr/>
      <dgm:t>
        <a:bodyPr/>
        <a:lstStyle/>
        <a:p>
          <a:endParaRPr lang="es-ES"/>
        </a:p>
      </dgm:t>
    </dgm:pt>
    <dgm:pt modelId="{6D5E8741-7921-4D23-BFFF-368828188761}" type="pres">
      <dgm:prSet presAssocID="{40825856-3A81-4AB8-8BEC-89136791A688}" presName="radial" presStyleCnt="0">
        <dgm:presLayoutVars>
          <dgm:animLvl val="ctr"/>
        </dgm:presLayoutVars>
      </dgm:prSet>
      <dgm:spPr/>
    </dgm:pt>
    <dgm:pt modelId="{A42E6A75-424B-4345-BB85-4442C6811925}" type="pres">
      <dgm:prSet presAssocID="{131510BC-7FA6-4C98-8745-1EC04680AEE4}" presName="centerShape" presStyleLbl="vennNode1" presStyleIdx="0" presStyleCnt="1" custLinFactNeighborX="-2275"/>
      <dgm:spPr/>
      <dgm:t>
        <a:bodyPr/>
        <a:lstStyle/>
        <a:p>
          <a:endParaRPr lang="es-ES"/>
        </a:p>
      </dgm:t>
    </dgm:pt>
  </dgm:ptLst>
  <dgm:cxnLst>
    <dgm:cxn modelId="{BC356FD8-6FBF-49A8-AA2F-40FE77D2DB63}" type="presOf" srcId="{40825856-3A81-4AB8-8BEC-89136791A688}" destId="{C122521D-671D-40B3-8D26-2EB2C603A7A8}" srcOrd="0" destOrd="0" presId="urn:microsoft.com/office/officeart/2005/8/layout/radial3"/>
    <dgm:cxn modelId="{FC6752DA-FE76-4D35-AE13-009449971BCF}" srcId="{40825856-3A81-4AB8-8BEC-89136791A688}" destId="{8B6A8A64-CCDB-41BB-990E-772BCB4FDF20}" srcOrd="1" destOrd="0" parTransId="{C1DA5E28-D922-4751-9A37-6259415B5B32}" sibTransId="{E51D531C-DD03-4C24-A4AC-496FECBA7318}"/>
    <dgm:cxn modelId="{A0E77CFA-CC31-46BD-8118-6CC052413305}" srcId="{40825856-3A81-4AB8-8BEC-89136791A688}" destId="{131510BC-7FA6-4C98-8745-1EC04680AEE4}" srcOrd="0" destOrd="0" parTransId="{9F73E110-C94C-4605-9D16-4F649E3D3ED0}" sibTransId="{650E6EEE-0B9D-4F59-924E-E4DF85E2024B}"/>
    <dgm:cxn modelId="{57720376-1D55-43C2-A1AF-A60AF96E49C3}" srcId="{40825856-3A81-4AB8-8BEC-89136791A688}" destId="{93280DD3-6D53-4909-9E57-9F05BE0DA320}" srcOrd="2" destOrd="0" parTransId="{43980F26-51AC-4C54-8F4F-9CF707F62E91}" sibTransId="{EEAEA00F-086F-42EF-9FB7-F0510345A1DF}"/>
    <dgm:cxn modelId="{C9CD59BB-0C43-4340-AEF3-248721DC19DF}" type="presOf" srcId="{131510BC-7FA6-4C98-8745-1EC04680AEE4}" destId="{A42E6A75-424B-4345-BB85-4442C6811925}" srcOrd="0" destOrd="0" presId="urn:microsoft.com/office/officeart/2005/8/layout/radial3"/>
    <dgm:cxn modelId="{E6FF09B3-4FF4-41D3-B197-B6FFB48CEAC1}" type="presParOf" srcId="{C122521D-671D-40B3-8D26-2EB2C603A7A8}" destId="{6D5E8741-7921-4D23-BFFF-368828188761}" srcOrd="0" destOrd="0" presId="urn:microsoft.com/office/officeart/2005/8/layout/radial3"/>
    <dgm:cxn modelId="{8E82EC5F-34DB-4D67-9902-602EB08BA024}" type="presParOf" srcId="{6D5E8741-7921-4D23-BFFF-368828188761}" destId="{A42E6A75-424B-4345-BB85-4442C6811925}" srcOrd="0" destOrd="0" presId="urn:microsoft.com/office/officeart/2005/8/layout/radial3"/>
  </dgm:cxnLst>
  <dgm:bg/>
  <dgm:whole/>
  <dgm:extLst>
    <a:ext uri="http://schemas.microsoft.com/office/drawing/2008/diagram">
      <dsp:dataModelExt xmlns:dsp="http://schemas.microsoft.com/office/drawing/2008/diagram" relId="rId3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0825856-3A81-4AB8-8BEC-89136791A688}" type="doc">
      <dgm:prSet loTypeId="urn:microsoft.com/office/officeart/2005/8/layout/radial3" loCatId="cycle" qsTypeId="urn:microsoft.com/office/officeart/2005/8/quickstyle/3d2" qsCatId="3D" csTypeId="urn:microsoft.com/office/officeart/2005/8/colors/colorful1" csCatId="colorful" phldr="1"/>
      <dgm:spPr/>
      <dgm:t>
        <a:bodyPr/>
        <a:lstStyle/>
        <a:p>
          <a:endParaRPr lang="es-ES"/>
        </a:p>
      </dgm:t>
    </dgm:pt>
    <dgm:pt modelId="{131510BC-7FA6-4C98-8745-1EC04680AEE4}">
      <dgm:prSet phldrT="[Texto]"/>
      <dgm:spPr/>
      <dgm:t>
        <a:bodyPr/>
        <a:lstStyle/>
        <a:p>
          <a:r>
            <a:rPr lang="es-ES" dirty="0" smtClean="0"/>
            <a:t>26,24</a:t>
          </a:r>
          <a:endParaRPr lang="es-ES" dirty="0"/>
        </a:p>
      </dgm:t>
    </dgm:pt>
    <dgm:pt modelId="{9F73E110-C94C-4605-9D16-4F649E3D3ED0}" type="parTrans" cxnId="{A0E77CFA-CC31-46BD-8118-6CC052413305}">
      <dgm:prSet/>
      <dgm:spPr/>
      <dgm:t>
        <a:bodyPr/>
        <a:lstStyle/>
        <a:p>
          <a:endParaRPr lang="es-ES"/>
        </a:p>
      </dgm:t>
    </dgm:pt>
    <dgm:pt modelId="{650E6EEE-0B9D-4F59-924E-E4DF85E2024B}" type="sibTrans" cxnId="{A0E77CFA-CC31-46BD-8118-6CC052413305}">
      <dgm:prSet/>
      <dgm:spPr/>
      <dgm:t>
        <a:bodyPr/>
        <a:lstStyle/>
        <a:p>
          <a:endParaRPr lang="es-ES"/>
        </a:p>
      </dgm:t>
    </dgm:pt>
    <dgm:pt modelId="{93280DD3-6D53-4909-9E57-9F05BE0DA320}">
      <dgm:prSet phldrT="[Texto]"/>
      <dgm:spPr/>
      <dgm:t>
        <a:bodyPr/>
        <a:lstStyle/>
        <a:p>
          <a:endParaRPr lang="es-ES" dirty="0"/>
        </a:p>
      </dgm:t>
    </dgm:pt>
    <dgm:pt modelId="{43980F26-51AC-4C54-8F4F-9CF707F62E91}" type="parTrans" cxnId="{57720376-1D55-43C2-A1AF-A60AF96E49C3}">
      <dgm:prSet/>
      <dgm:spPr/>
      <dgm:t>
        <a:bodyPr/>
        <a:lstStyle/>
        <a:p>
          <a:endParaRPr lang="es-ES"/>
        </a:p>
      </dgm:t>
    </dgm:pt>
    <dgm:pt modelId="{EEAEA00F-086F-42EF-9FB7-F0510345A1DF}" type="sibTrans" cxnId="{57720376-1D55-43C2-A1AF-A60AF96E49C3}">
      <dgm:prSet/>
      <dgm:spPr/>
      <dgm:t>
        <a:bodyPr/>
        <a:lstStyle/>
        <a:p>
          <a:endParaRPr lang="es-ES"/>
        </a:p>
      </dgm:t>
    </dgm:pt>
    <dgm:pt modelId="{8B6A8A64-CCDB-41BB-990E-772BCB4FDF20}">
      <dgm:prSet phldrT="[Texto]"/>
      <dgm:spPr/>
      <dgm:t>
        <a:bodyPr/>
        <a:lstStyle/>
        <a:p>
          <a:endParaRPr lang="es-ES"/>
        </a:p>
      </dgm:t>
    </dgm:pt>
    <dgm:pt modelId="{C1DA5E28-D922-4751-9A37-6259415B5B32}" type="parTrans" cxnId="{FC6752DA-FE76-4D35-AE13-009449971BCF}">
      <dgm:prSet/>
      <dgm:spPr/>
      <dgm:t>
        <a:bodyPr/>
        <a:lstStyle/>
        <a:p>
          <a:endParaRPr lang="es-ES"/>
        </a:p>
      </dgm:t>
    </dgm:pt>
    <dgm:pt modelId="{E51D531C-DD03-4C24-A4AC-496FECBA7318}" type="sibTrans" cxnId="{FC6752DA-FE76-4D35-AE13-009449971BCF}">
      <dgm:prSet/>
      <dgm:spPr/>
      <dgm:t>
        <a:bodyPr/>
        <a:lstStyle/>
        <a:p>
          <a:endParaRPr lang="es-ES"/>
        </a:p>
      </dgm:t>
    </dgm:pt>
    <dgm:pt modelId="{C122521D-671D-40B3-8D26-2EB2C603A7A8}" type="pres">
      <dgm:prSet presAssocID="{40825856-3A81-4AB8-8BEC-89136791A688}" presName="composite" presStyleCnt="0">
        <dgm:presLayoutVars>
          <dgm:chMax val="1"/>
          <dgm:dir/>
          <dgm:resizeHandles val="exact"/>
        </dgm:presLayoutVars>
      </dgm:prSet>
      <dgm:spPr/>
      <dgm:t>
        <a:bodyPr/>
        <a:lstStyle/>
        <a:p>
          <a:endParaRPr lang="es-ES"/>
        </a:p>
      </dgm:t>
    </dgm:pt>
    <dgm:pt modelId="{6D5E8741-7921-4D23-BFFF-368828188761}" type="pres">
      <dgm:prSet presAssocID="{40825856-3A81-4AB8-8BEC-89136791A688}" presName="radial" presStyleCnt="0">
        <dgm:presLayoutVars>
          <dgm:animLvl val="ctr"/>
        </dgm:presLayoutVars>
      </dgm:prSet>
      <dgm:spPr/>
    </dgm:pt>
    <dgm:pt modelId="{A42E6A75-424B-4345-BB85-4442C6811925}" type="pres">
      <dgm:prSet presAssocID="{131510BC-7FA6-4C98-8745-1EC04680AEE4}" presName="centerShape" presStyleLbl="vennNode1" presStyleIdx="0" presStyleCnt="1"/>
      <dgm:spPr/>
      <dgm:t>
        <a:bodyPr/>
        <a:lstStyle/>
        <a:p>
          <a:endParaRPr lang="es-ES"/>
        </a:p>
      </dgm:t>
    </dgm:pt>
  </dgm:ptLst>
  <dgm:cxnLst>
    <dgm:cxn modelId="{AF52A1EC-2AA6-49B8-BD3D-F34316D6AB38}" type="presOf" srcId="{40825856-3A81-4AB8-8BEC-89136791A688}" destId="{C122521D-671D-40B3-8D26-2EB2C603A7A8}" srcOrd="0" destOrd="0" presId="urn:microsoft.com/office/officeart/2005/8/layout/radial3"/>
    <dgm:cxn modelId="{FC6752DA-FE76-4D35-AE13-009449971BCF}" srcId="{40825856-3A81-4AB8-8BEC-89136791A688}" destId="{8B6A8A64-CCDB-41BB-990E-772BCB4FDF20}" srcOrd="1" destOrd="0" parTransId="{C1DA5E28-D922-4751-9A37-6259415B5B32}" sibTransId="{E51D531C-DD03-4C24-A4AC-496FECBA7318}"/>
    <dgm:cxn modelId="{A0E77CFA-CC31-46BD-8118-6CC052413305}" srcId="{40825856-3A81-4AB8-8BEC-89136791A688}" destId="{131510BC-7FA6-4C98-8745-1EC04680AEE4}" srcOrd="0" destOrd="0" parTransId="{9F73E110-C94C-4605-9D16-4F649E3D3ED0}" sibTransId="{650E6EEE-0B9D-4F59-924E-E4DF85E2024B}"/>
    <dgm:cxn modelId="{40BC8E03-E689-454E-806E-F17B87CF37E0}" type="presOf" srcId="{131510BC-7FA6-4C98-8745-1EC04680AEE4}" destId="{A42E6A75-424B-4345-BB85-4442C6811925}" srcOrd="0" destOrd="0" presId="urn:microsoft.com/office/officeart/2005/8/layout/radial3"/>
    <dgm:cxn modelId="{57720376-1D55-43C2-A1AF-A60AF96E49C3}" srcId="{40825856-3A81-4AB8-8BEC-89136791A688}" destId="{93280DD3-6D53-4909-9E57-9F05BE0DA320}" srcOrd="2" destOrd="0" parTransId="{43980F26-51AC-4C54-8F4F-9CF707F62E91}" sibTransId="{EEAEA00F-086F-42EF-9FB7-F0510345A1DF}"/>
    <dgm:cxn modelId="{0A84F8E8-F238-4635-8C60-B4EA9FCC4B07}" type="presParOf" srcId="{C122521D-671D-40B3-8D26-2EB2C603A7A8}" destId="{6D5E8741-7921-4D23-BFFF-368828188761}" srcOrd="0" destOrd="0" presId="urn:microsoft.com/office/officeart/2005/8/layout/radial3"/>
    <dgm:cxn modelId="{7915948F-AB9B-4452-B6CA-4EBF4130CBAE}" type="presParOf" srcId="{6D5E8741-7921-4D23-BFFF-368828188761}" destId="{A42E6A75-424B-4345-BB85-4442C6811925}" srcOrd="0"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0825856-3A81-4AB8-8BEC-89136791A688}" type="doc">
      <dgm:prSet loTypeId="urn:microsoft.com/office/officeart/2005/8/layout/radial3" loCatId="cycle" qsTypeId="urn:microsoft.com/office/officeart/2005/8/quickstyle/3d2" qsCatId="3D" csTypeId="urn:microsoft.com/office/officeart/2005/8/colors/colorful1" csCatId="colorful" phldr="1"/>
      <dgm:spPr/>
      <dgm:t>
        <a:bodyPr/>
        <a:lstStyle/>
        <a:p>
          <a:endParaRPr lang="es-ES"/>
        </a:p>
      </dgm:t>
    </dgm:pt>
    <dgm:pt modelId="{131510BC-7FA6-4C98-8745-1EC04680AEE4}">
      <dgm:prSet phldrT="[Texto]"/>
      <dgm:spPr>
        <a:solidFill>
          <a:schemeClr val="accent3">
            <a:lumMod val="60000"/>
            <a:lumOff val="40000"/>
          </a:schemeClr>
        </a:solidFill>
      </dgm:spPr>
      <dgm:t>
        <a:bodyPr/>
        <a:lstStyle/>
        <a:p>
          <a:r>
            <a:rPr lang="es-ES" dirty="0" smtClean="0"/>
            <a:t>17,32</a:t>
          </a:r>
          <a:endParaRPr lang="es-ES" dirty="0"/>
        </a:p>
      </dgm:t>
    </dgm:pt>
    <dgm:pt modelId="{9F73E110-C94C-4605-9D16-4F649E3D3ED0}" type="parTrans" cxnId="{A0E77CFA-CC31-46BD-8118-6CC052413305}">
      <dgm:prSet/>
      <dgm:spPr/>
      <dgm:t>
        <a:bodyPr/>
        <a:lstStyle/>
        <a:p>
          <a:endParaRPr lang="es-ES"/>
        </a:p>
      </dgm:t>
    </dgm:pt>
    <dgm:pt modelId="{650E6EEE-0B9D-4F59-924E-E4DF85E2024B}" type="sibTrans" cxnId="{A0E77CFA-CC31-46BD-8118-6CC052413305}">
      <dgm:prSet/>
      <dgm:spPr/>
      <dgm:t>
        <a:bodyPr/>
        <a:lstStyle/>
        <a:p>
          <a:endParaRPr lang="es-ES"/>
        </a:p>
      </dgm:t>
    </dgm:pt>
    <dgm:pt modelId="{93280DD3-6D53-4909-9E57-9F05BE0DA320}">
      <dgm:prSet phldrT="[Texto]"/>
      <dgm:spPr/>
      <dgm:t>
        <a:bodyPr/>
        <a:lstStyle/>
        <a:p>
          <a:endParaRPr lang="es-ES" dirty="0"/>
        </a:p>
      </dgm:t>
    </dgm:pt>
    <dgm:pt modelId="{43980F26-51AC-4C54-8F4F-9CF707F62E91}" type="parTrans" cxnId="{57720376-1D55-43C2-A1AF-A60AF96E49C3}">
      <dgm:prSet/>
      <dgm:spPr/>
      <dgm:t>
        <a:bodyPr/>
        <a:lstStyle/>
        <a:p>
          <a:endParaRPr lang="es-ES"/>
        </a:p>
      </dgm:t>
    </dgm:pt>
    <dgm:pt modelId="{EEAEA00F-086F-42EF-9FB7-F0510345A1DF}" type="sibTrans" cxnId="{57720376-1D55-43C2-A1AF-A60AF96E49C3}">
      <dgm:prSet/>
      <dgm:spPr/>
      <dgm:t>
        <a:bodyPr/>
        <a:lstStyle/>
        <a:p>
          <a:endParaRPr lang="es-ES"/>
        </a:p>
      </dgm:t>
    </dgm:pt>
    <dgm:pt modelId="{8B6A8A64-CCDB-41BB-990E-772BCB4FDF20}">
      <dgm:prSet phldrT="[Texto]"/>
      <dgm:spPr/>
      <dgm:t>
        <a:bodyPr/>
        <a:lstStyle/>
        <a:p>
          <a:endParaRPr lang="es-ES"/>
        </a:p>
      </dgm:t>
    </dgm:pt>
    <dgm:pt modelId="{C1DA5E28-D922-4751-9A37-6259415B5B32}" type="parTrans" cxnId="{FC6752DA-FE76-4D35-AE13-009449971BCF}">
      <dgm:prSet/>
      <dgm:spPr/>
      <dgm:t>
        <a:bodyPr/>
        <a:lstStyle/>
        <a:p>
          <a:endParaRPr lang="es-ES"/>
        </a:p>
      </dgm:t>
    </dgm:pt>
    <dgm:pt modelId="{E51D531C-DD03-4C24-A4AC-496FECBA7318}" type="sibTrans" cxnId="{FC6752DA-FE76-4D35-AE13-009449971BCF}">
      <dgm:prSet/>
      <dgm:spPr/>
      <dgm:t>
        <a:bodyPr/>
        <a:lstStyle/>
        <a:p>
          <a:endParaRPr lang="es-ES"/>
        </a:p>
      </dgm:t>
    </dgm:pt>
    <dgm:pt modelId="{C122521D-671D-40B3-8D26-2EB2C603A7A8}" type="pres">
      <dgm:prSet presAssocID="{40825856-3A81-4AB8-8BEC-89136791A688}" presName="composite" presStyleCnt="0">
        <dgm:presLayoutVars>
          <dgm:chMax val="1"/>
          <dgm:dir/>
          <dgm:resizeHandles val="exact"/>
        </dgm:presLayoutVars>
      </dgm:prSet>
      <dgm:spPr/>
      <dgm:t>
        <a:bodyPr/>
        <a:lstStyle/>
        <a:p>
          <a:endParaRPr lang="es-ES"/>
        </a:p>
      </dgm:t>
    </dgm:pt>
    <dgm:pt modelId="{6D5E8741-7921-4D23-BFFF-368828188761}" type="pres">
      <dgm:prSet presAssocID="{40825856-3A81-4AB8-8BEC-89136791A688}" presName="radial" presStyleCnt="0">
        <dgm:presLayoutVars>
          <dgm:animLvl val="ctr"/>
        </dgm:presLayoutVars>
      </dgm:prSet>
      <dgm:spPr/>
    </dgm:pt>
    <dgm:pt modelId="{A42E6A75-424B-4345-BB85-4442C6811925}" type="pres">
      <dgm:prSet presAssocID="{131510BC-7FA6-4C98-8745-1EC04680AEE4}" presName="centerShape" presStyleLbl="vennNode1" presStyleIdx="0" presStyleCnt="1"/>
      <dgm:spPr/>
      <dgm:t>
        <a:bodyPr/>
        <a:lstStyle/>
        <a:p>
          <a:endParaRPr lang="es-ES"/>
        </a:p>
      </dgm:t>
    </dgm:pt>
  </dgm:ptLst>
  <dgm:cxnLst>
    <dgm:cxn modelId="{617C533C-7556-41F8-9178-D1CD162DE663}" type="presOf" srcId="{40825856-3A81-4AB8-8BEC-89136791A688}" destId="{C122521D-671D-40B3-8D26-2EB2C603A7A8}" srcOrd="0" destOrd="0" presId="urn:microsoft.com/office/officeart/2005/8/layout/radial3"/>
    <dgm:cxn modelId="{FC6752DA-FE76-4D35-AE13-009449971BCF}" srcId="{40825856-3A81-4AB8-8BEC-89136791A688}" destId="{8B6A8A64-CCDB-41BB-990E-772BCB4FDF20}" srcOrd="1" destOrd="0" parTransId="{C1DA5E28-D922-4751-9A37-6259415B5B32}" sibTransId="{E51D531C-DD03-4C24-A4AC-496FECBA7318}"/>
    <dgm:cxn modelId="{A0E77CFA-CC31-46BD-8118-6CC052413305}" srcId="{40825856-3A81-4AB8-8BEC-89136791A688}" destId="{131510BC-7FA6-4C98-8745-1EC04680AEE4}" srcOrd="0" destOrd="0" parTransId="{9F73E110-C94C-4605-9D16-4F649E3D3ED0}" sibTransId="{650E6EEE-0B9D-4F59-924E-E4DF85E2024B}"/>
    <dgm:cxn modelId="{60469D3F-57FE-4E98-9CFB-5857F1145F23}" type="presOf" srcId="{131510BC-7FA6-4C98-8745-1EC04680AEE4}" destId="{A42E6A75-424B-4345-BB85-4442C6811925}" srcOrd="0" destOrd="0" presId="urn:microsoft.com/office/officeart/2005/8/layout/radial3"/>
    <dgm:cxn modelId="{57720376-1D55-43C2-A1AF-A60AF96E49C3}" srcId="{40825856-3A81-4AB8-8BEC-89136791A688}" destId="{93280DD3-6D53-4909-9E57-9F05BE0DA320}" srcOrd="2" destOrd="0" parTransId="{43980F26-51AC-4C54-8F4F-9CF707F62E91}" sibTransId="{EEAEA00F-086F-42EF-9FB7-F0510345A1DF}"/>
    <dgm:cxn modelId="{50538D6C-2396-45BA-884C-5D50B10D0C13}" type="presParOf" srcId="{C122521D-671D-40B3-8D26-2EB2C603A7A8}" destId="{6D5E8741-7921-4D23-BFFF-368828188761}" srcOrd="0" destOrd="0" presId="urn:microsoft.com/office/officeart/2005/8/layout/radial3"/>
    <dgm:cxn modelId="{F06599ED-5BC9-43D2-823A-CB166833AC94}" type="presParOf" srcId="{6D5E8741-7921-4D23-BFFF-368828188761}" destId="{A42E6A75-424B-4345-BB85-4442C6811925}" srcOrd="0" destOrd="0" presId="urn:microsoft.com/office/officeart/2005/8/layout/radial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0825856-3A81-4AB8-8BEC-89136791A688}" type="doc">
      <dgm:prSet loTypeId="urn:microsoft.com/office/officeart/2005/8/layout/radial3" loCatId="cycle" qsTypeId="urn:microsoft.com/office/officeart/2005/8/quickstyle/3d2" qsCatId="3D" csTypeId="urn:microsoft.com/office/officeart/2005/8/colors/colorful1" csCatId="colorful" phldr="1"/>
      <dgm:spPr/>
      <dgm:t>
        <a:bodyPr/>
        <a:lstStyle/>
        <a:p>
          <a:endParaRPr lang="es-ES"/>
        </a:p>
      </dgm:t>
    </dgm:pt>
    <dgm:pt modelId="{131510BC-7FA6-4C98-8745-1EC04680AEE4}">
      <dgm:prSet phldrT="[Texto]"/>
      <dgm:spPr/>
      <dgm:t>
        <a:bodyPr/>
        <a:lstStyle/>
        <a:p>
          <a:r>
            <a:rPr lang="es-ES" dirty="0" smtClean="0"/>
            <a:t>30,48</a:t>
          </a:r>
          <a:endParaRPr lang="es-ES" dirty="0"/>
        </a:p>
      </dgm:t>
    </dgm:pt>
    <dgm:pt modelId="{9F73E110-C94C-4605-9D16-4F649E3D3ED0}" type="parTrans" cxnId="{A0E77CFA-CC31-46BD-8118-6CC052413305}">
      <dgm:prSet/>
      <dgm:spPr/>
      <dgm:t>
        <a:bodyPr/>
        <a:lstStyle/>
        <a:p>
          <a:endParaRPr lang="es-ES"/>
        </a:p>
      </dgm:t>
    </dgm:pt>
    <dgm:pt modelId="{650E6EEE-0B9D-4F59-924E-E4DF85E2024B}" type="sibTrans" cxnId="{A0E77CFA-CC31-46BD-8118-6CC052413305}">
      <dgm:prSet/>
      <dgm:spPr/>
      <dgm:t>
        <a:bodyPr/>
        <a:lstStyle/>
        <a:p>
          <a:endParaRPr lang="es-ES"/>
        </a:p>
      </dgm:t>
    </dgm:pt>
    <dgm:pt modelId="{93280DD3-6D53-4909-9E57-9F05BE0DA320}">
      <dgm:prSet phldrT="[Texto]"/>
      <dgm:spPr/>
      <dgm:t>
        <a:bodyPr/>
        <a:lstStyle/>
        <a:p>
          <a:endParaRPr lang="es-ES" dirty="0"/>
        </a:p>
      </dgm:t>
    </dgm:pt>
    <dgm:pt modelId="{43980F26-51AC-4C54-8F4F-9CF707F62E91}" type="parTrans" cxnId="{57720376-1D55-43C2-A1AF-A60AF96E49C3}">
      <dgm:prSet/>
      <dgm:spPr/>
      <dgm:t>
        <a:bodyPr/>
        <a:lstStyle/>
        <a:p>
          <a:endParaRPr lang="es-ES"/>
        </a:p>
      </dgm:t>
    </dgm:pt>
    <dgm:pt modelId="{EEAEA00F-086F-42EF-9FB7-F0510345A1DF}" type="sibTrans" cxnId="{57720376-1D55-43C2-A1AF-A60AF96E49C3}">
      <dgm:prSet/>
      <dgm:spPr/>
      <dgm:t>
        <a:bodyPr/>
        <a:lstStyle/>
        <a:p>
          <a:endParaRPr lang="es-ES"/>
        </a:p>
      </dgm:t>
    </dgm:pt>
    <dgm:pt modelId="{8B6A8A64-CCDB-41BB-990E-772BCB4FDF20}">
      <dgm:prSet phldrT="[Texto]"/>
      <dgm:spPr/>
      <dgm:t>
        <a:bodyPr/>
        <a:lstStyle/>
        <a:p>
          <a:endParaRPr lang="es-ES"/>
        </a:p>
      </dgm:t>
    </dgm:pt>
    <dgm:pt modelId="{C1DA5E28-D922-4751-9A37-6259415B5B32}" type="parTrans" cxnId="{FC6752DA-FE76-4D35-AE13-009449971BCF}">
      <dgm:prSet/>
      <dgm:spPr/>
      <dgm:t>
        <a:bodyPr/>
        <a:lstStyle/>
        <a:p>
          <a:endParaRPr lang="es-ES"/>
        </a:p>
      </dgm:t>
    </dgm:pt>
    <dgm:pt modelId="{E51D531C-DD03-4C24-A4AC-496FECBA7318}" type="sibTrans" cxnId="{FC6752DA-FE76-4D35-AE13-009449971BCF}">
      <dgm:prSet/>
      <dgm:spPr/>
      <dgm:t>
        <a:bodyPr/>
        <a:lstStyle/>
        <a:p>
          <a:endParaRPr lang="es-ES"/>
        </a:p>
      </dgm:t>
    </dgm:pt>
    <dgm:pt modelId="{C122521D-671D-40B3-8D26-2EB2C603A7A8}" type="pres">
      <dgm:prSet presAssocID="{40825856-3A81-4AB8-8BEC-89136791A688}" presName="composite" presStyleCnt="0">
        <dgm:presLayoutVars>
          <dgm:chMax val="1"/>
          <dgm:dir/>
          <dgm:resizeHandles val="exact"/>
        </dgm:presLayoutVars>
      </dgm:prSet>
      <dgm:spPr/>
      <dgm:t>
        <a:bodyPr/>
        <a:lstStyle/>
        <a:p>
          <a:endParaRPr lang="es-ES"/>
        </a:p>
      </dgm:t>
    </dgm:pt>
    <dgm:pt modelId="{6D5E8741-7921-4D23-BFFF-368828188761}" type="pres">
      <dgm:prSet presAssocID="{40825856-3A81-4AB8-8BEC-89136791A688}" presName="radial" presStyleCnt="0">
        <dgm:presLayoutVars>
          <dgm:animLvl val="ctr"/>
        </dgm:presLayoutVars>
      </dgm:prSet>
      <dgm:spPr/>
    </dgm:pt>
    <dgm:pt modelId="{A42E6A75-424B-4345-BB85-4442C6811925}" type="pres">
      <dgm:prSet presAssocID="{131510BC-7FA6-4C98-8745-1EC04680AEE4}" presName="centerShape" presStyleLbl="vennNode1" presStyleIdx="0" presStyleCnt="1"/>
      <dgm:spPr/>
      <dgm:t>
        <a:bodyPr/>
        <a:lstStyle/>
        <a:p>
          <a:endParaRPr lang="es-ES"/>
        </a:p>
      </dgm:t>
    </dgm:pt>
  </dgm:ptLst>
  <dgm:cxnLst>
    <dgm:cxn modelId="{A68F3CD3-2A32-4D12-B2CF-8EE6056BB49E}" type="presOf" srcId="{40825856-3A81-4AB8-8BEC-89136791A688}" destId="{C122521D-671D-40B3-8D26-2EB2C603A7A8}" srcOrd="0" destOrd="0" presId="urn:microsoft.com/office/officeart/2005/8/layout/radial3"/>
    <dgm:cxn modelId="{54966417-A0F8-4DD5-B1DA-A7D02EA55ECE}" type="presOf" srcId="{131510BC-7FA6-4C98-8745-1EC04680AEE4}" destId="{A42E6A75-424B-4345-BB85-4442C6811925}" srcOrd="0" destOrd="0" presId="urn:microsoft.com/office/officeart/2005/8/layout/radial3"/>
    <dgm:cxn modelId="{FC6752DA-FE76-4D35-AE13-009449971BCF}" srcId="{40825856-3A81-4AB8-8BEC-89136791A688}" destId="{8B6A8A64-CCDB-41BB-990E-772BCB4FDF20}" srcOrd="1" destOrd="0" parTransId="{C1DA5E28-D922-4751-9A37-6259415B5B32}" sibTransId="{E51D531C-DD03-4C24-A4AC-496FECBA7318}"/>
    <dgm:cxn modelId="{A0E77CFA-CC31-46BD-8118-6CC052413305}" srcId="{40825856-3A81-4AB8-8BEC-89136791A688}" destId="{131510BC-7FA6-4C98-8745-1EC04680AEE4}" srcOrd="0" destOrd="0" parTransId="{9F73E110-C94C-4605-9D16-4F649E3D3ED0}" sibTransId="{650E6EEE-0B9D-4F59-924E-E4DF85E2024B}"/>
    <dgm:cxn modelId="{57720376-1D55-43C2-A1AF-A60AF96E49C3}" srcId="{40825856-3A81-4AB8-8BEC-89136791A688}" destId="{93280DD3-6D53-4909-9E57-9F05BE0DA320}" srcOrd="2" destOrd="0" parTransId="{43980F26-51AC-4C54-8F4F-9CF707F62E91}" sibTransId="{EEAEA00F-086F-42EF-9FB7-F0510345A1DF}"/>
    <dgm:cxn modelId="{D5801EB1-E0DE-4E31-B249-D4D329C32660}" type="presParOf" srcId="{C122521D-671D-40B3-8D26-2EB2C603A7A8}" destId="{6D5E8741-7921-4D23-BFFF-368828188761}" srcOrd="0" destOrd="0" presId="urn:microsoft.com/office/officeart/2005/8/layout/radial3"/>
    <dgm:cxn modelId="{13CEDA8C-FC81-4B9A-B857-56AC05FFD374}" type="presParOf" srcId="{6D5E8741-7921-4D23-BFFF-368828188761}" destId="{A42E6A75-424B-4345-BB85-4442C6811925}" srcOrd="0" destOrd="0" presId="urn:microsoft.com/office/officeart/2005/8/layout/radial3"/>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E6A75-424B-4345-BB85-4442C6811925}">
      <dsp:nvSpPr>
        <dsp:cNvPr id="0" name=""/>
        <dsp:cNvSpPr/>
      </dsp:nvSpPr>
      <dsp:spPr>
        <a:xfrm>
          <a:off x="0" y="99718"/>
          <a:ext cx="648071" cy="648071"/>
        </a:xfrm>
        <a:prstGeom prst="ellipse">
          <a:avLst/>
        </a:prstGeom>
        <a:blipFill rotWithShape="0">
          <a:blip xmlns:r="http://schemas.openxmlformats.org/officeDocument/2006/relationships" r:embed="rId1">
            <a:duotone>
              <a:schemeClr val="accent2">
                <a:alpha val="50000"/>
                <a:hueOff val="0"/>
                <a:satOff val="0"/>
                <a:lumOff val="0"/>
                <a:alphaOff val="0"/>
                <a:shade val="40000"/>
              </a:schemeClr>
              <a:schemeClr val="accent2">
                <a:alpha val="50000"/>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ES" sz="1800" kern="1200" dirty="0" smtClean="0"/>
            <a:t>7,46</a:t>
          </a:r>
          <a:endParaRPr lang="es-ES" sz="1800" kern="1200" dirty="0"/>
        </a:p>
      </dsp:txBody>
      <dsp:txXfrm>
        <a:off x="94908" y="194626"/>
        <a:ext cx="458255" cy="45825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E6A75-424B-4345-BB85-4442C6811925}">
      <dsp:nvSpPr>
        <dsp:cNvPr id="0" name=""/>
        <dsp:cNvSpPr/>
      </dsp:nvSpPr>
      <dsp:spPr>
        <a:xfrm>
          <a:off x="0" y="79896"/>
          <a:ext cx="792087" cy="792087"/>
        </a:xfrm>
        <a:prstGeom prst="ellipse">
          <a:avLst/>
        </a:prstGeom>
        <a:solidFill>
          <a:schemeClr val="accent3">
            <a:lumMod val="60000"/>
            <a:lumOff val="40000"/>
          </a:schemeClr>
        </a:solidFill>
        <a:ln>
          <a:noFill/>
        </a:ln>
        <a:effectLst>
          <a:outerShdw blurRad="95000" rotWithShape="0">
            <a:srgbClr val="000000">
              <a:alpha val="50000"/>
            </a:srgbClr>
          </a:outerShdw>
          <a:softEdge rad="1270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s-ES" sz="1700" kern="1200" dirty="0" smtClean="0"/>
            <a:t>19,67</a:t>
          </a:r>
          <a:endParaRPr lang="es-ES" sz="1700" kern="1200" dirty="0"/>
        </a:p>
      </dsp:txBody>
      <dsp:txXfrm>
        <a:off x="115998" y="195894"/>
        <a:ext cx="560091" cy="56009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E6A75-424B-4345-BB85-4442C6811925}">
      <dsp:nvSpPr>
        <dsp:cNvPr id="0" name=""/>
        <dsp:cNvSpPr/>
      </dsp:nvSpPr>
      <dsp:spPr>
        <a:xfrm>
          <a:off x="0" y="79896"/>
          <a:ext cx="792087" cy="792087"/>
        </a:xfrm>
        <a:prstGeom prst="ellipse">
          <a:avLst/>
        </a:prstGeom>
        <a:blipFill rotWithShape="0">
          <a:blip xmlns:r="http://schemas.openxmlformats.org/officeDocument/2006/relationships" r:embed="rId1">
            <a:duotone>
              <a:schemeClr val="accent2">
                <a:alpha val="50000"/>
                <a:hueOff val="0"/>
                <a:satOff val="0"/>
                <a:lumOff val="0"/>
                <a:alphaOff val="0"/>
                <a:shade val="40000"/>
              </a:schemeClr>
              <a:schemeClr val="accent2">
                <a:alpha val="50000"/>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s-ES" sz="1700" kern="1200" dirty="0" smtClean="0"/>
            <a:t>17,33</a:t>
          </a:r>
          <a:endParaRPr lang="es-ES" sz="1700" kern="1200" dirty="0"/>
        </a:p>
      </dsp:txBody>
      <dsp:txXfrm>
        <a:off x="115998" y="195894"/>
        <a:ext cx="560091" cy="56009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E6A75-424B-4345-BB85-4442C6811925}">
      <dsp:nvSpPr>
        <dsp:cNvPr id="0" name=""/>
        <dsp:cNvSpPr/>
      </dsp:nvSpPr>
      <dsp:spPr>
        <a:xfrm>
          <a:off x="0" y="87777"/>
          <a:ext cx="792087" cy="792087"/>
        </a:xfrm>
        <a:prstGeom prst="ellipse">
          <a:avLst/>
        </a:prstGeom>
        <a:solidFill>
          <a:schemeClr val="accent3">
            <a:lumMod val="60000"/>
            <a:lumOff val="40000"/>
          </a:schemeClr>
        </a:solidFill>
        <a:ln>
          <a:noFill/>
        </a:ln>
        <a:effectLst>
          <a:outerShdw blurRad="95000" rotWithShape="0">
            <a:srgbClr val="000000">
              <a:alpha val="50000"/>
            </a:srgbClr>
          </a:outerShdw>
          <a:softEdge rad="1270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s-ES" sz="1700" kern="1200" dirty="0" smtClean="0"/>
            <a:t>12,63</a:t>
          </a:r>
          <a:endParaRPr lang="es-ES" sz="1700" kern="1200" dirty="0"/>
        </a:p>
      </dsp:txBody>
      <dsp:txXfrm>
        <a:off x="115998" y="203775"/>
        <a:ext cx="560091" cy="56009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E6A75-424B-4345-BB85-4442C6811925}">
      <dsp:nvSpPr>
        <dsp:cNvPr id="0" name=""/>
        <dsp:cNvSpPr/>
      </dsp:nvSpPr>
      <dsp:spPr>
        <a:xfrm>
          <a:off x="0" y="79896"/>
          <a:ext cx="792087" cy="792087"/>
        </a:xfrm>
        <a:prstGeom prst="ellipse">
          <a:avLst/>
        </a:prstGeom>
        <a:blipFill rotWithShape="0">
          <a:blip xmlns:r="http://schemas.openxmlformats.org/officeDocument/2006/relationships" r:embed="rId1">
            <a:duotone>
              <a:schemeClr val="accent2">
                <a:alpha val="50000"/>
                <a:hueOff val="0"/>
                <a:satOff val="0"/>
                <a:lumOff val="0"/>
                <a:alphaOff val="0"/>
                <a:shade val="40000"/>
              </a:schemeClr>
              <a:schemeClr val="accent2">
                <a:alpha val="50000"/>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s-ES" sz="1700" kern="1200" dirty="0" smtClean="0"/>
            <a:t>39,48</a:t>
          </a:r>
          <a:endParaRPr lang="es-ES" sz="1700" kern="1200" dirty="0"/>
        </a:p>
      </dsp:txBody>
      <dsp:txXfrm>
        <a:off x="115998" y="195894"/>
        <a:ext cx="560091" cy="56009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E6A75-424B-4345-BB85-4442C6811925}">
      <dsp:nvSpPr>
        <dsp:cNvPr id="0" name=""/>
        <dsp:cNvSpPr/>
      </dsp:nvSpPr>
      <dsp:spPr>
        <a:xfrm>
          <a:off x="0" y="87777"/>
          <a:ext cx="792087" cy="792087"/>
        </a:xfrm>
        <a:prstGeom prst="ellipse">
          <a:avLst/>
        </a:prstGeom>
        <a:solidFill>
          <a:schemeClr val="accent3">
            <a:lumMod val="60000"/>
            <a:lumOff val="40000"/>
          </a:schemeClr>
        </a:solidFill>
        <a:ln>
          <a:noFill/>
        </a:ln>
        <a:effectLst>
          <a:outerShdw blurRad="95000" rotWithShape="0">
            <a:srgbClr val="000000">
              <a:alpha val="50000"/>
            </a:srgbClr>
          </a:outerShdw>
          <a:softEdge rad="1270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s-ES" sz="1700" kern="1200" dirty="0" smtClean="0"/>
            <a:t>35,74</a:t>
          </a:r>
          <a:endParaRPr lang="es-ES" sz="1700" kern="1200" dirty="0"/>
        </a:p>
      </dsp:txBody>
      <dsp:txXfrm>
        <a:off x="115998" y="203775"/>
        <a:ext cx="560091" cy="56009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E6A75-424B-4345-BB85-4442C6811925}">
      <dsp:nvSpPr>
        <dsp:cNvPr id="0" name=""/>
        <dsp:cNvSpPr/>
      </dsp:nvSpPr>
      <dsp:spPr>
        <a:xfrm>
          <a:off x="0" y="79896"/>
          <a:ext cx="792087" cy="792087"/>
        </a:xfrm>
        <a:prstGeom prst="ellipse">
          <a:avLst/>
        </a:prstGeom>
        <a:blipFill rotWithShape="0">
          <a:blip xmlns:r="http://schemas.openxmlformats.org/officeDocument/2006/relationships" r:embed="rId1">
            <a:duotone>
              <a:schemeClr val="accent2">
                <a:alpha val="50000"/>
                <a:hueOff val="0"/>
                <a:satOff val="0"/>
                <a:lumOff val="0"/>
                <a:alphaOff val="0"/>
                <a:shade val="40000"/>
              </a:schemeClr>
              <a:schemeClr val="accent2">
                <a:alpha val="50000"/>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s-ES" sz="1700" kern="1200" dirty="0" smtClean="0"/>
            <a:t>41,22</a:t>
          </a:r>
          <a:endParaRPr lang="es-ES" sz="1700" kern="1200" dirty="0"/>
        </a:p>
      </dsp:txBody>
      <dsp:txXfrm>
        <a:off x="115998" y="195894"/>
        <a:ext cx="560091" cy="56009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E6A75-424B-4345-BB85-4442C6811925}">
      <dsp:nvSpPr>
        <dsp:cNvPr id="0" name=""/>
        <dsp:cNvSpPr/>
      </dsp:nvSpPr>
      <dsp:spPr>
        <a:xfrm>
          <a:off x="0" y="79896"/>
          <a:ext cx="792087" cy="792087"/>
        </a:xfrm>
        <a:prstGeom prst="ellipse">
          <a:avLst/>
        </a:prstGeom>
        <a:solidFill>
          <a:schemeClr val="accent3">
            <a:lumMod val="60000"/>
            <a:lumOff val="40000"/>
          </a:schemeClr>
        </a:solidFill>
        <a:ln>
          <a:noFill/>
        </a:ln>
        <a:effectLst>
          <a:outerShdw blurRad="95000" rotWithShape="0">
            <a:srgbClr val="000000">
              <a:alpha val="50000"/>
            </a:srgbClr>
          </a:outerShdw>
          <a:softEdge rad="1270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s-ES" sz="1700" kern="1200" dirty="0" smtClean="0"/>
            <a:t>37,28</a:t>
          </a:r>
          <a:endParaRPr lang="es-ES" sz="1700" kern="1200" dirty="0"/>
        </a:p>
      </dsp:txBody>
      <dsp:txXfrm>
        <a:off x="115998" y="195894"/>
        <a:ext cx="560091" cy="56009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E6A75-424B-4345-BB85-4442C6811925}">
      <dsp:nvSpPr>
        <dsp:cNvPr id="0" name=""/>
        <dsp:cNvSpPr/>
      </dsp:nvSpPr>
      <dsp:spPr>
        <a:xfrm>
          <a:off x="0" y="79896"/>
          <a:ext cx="792087" cy="792087"/>
        </a:xfrm>
        <a:prstGeom prst="ellipse">
          <a:avLst/>
        </a:prstGeom>
        <a:blipFill rotWithShape="0">
          <a:blip xmlns:r="http://schemas.openxmlformats.org/officeDocument/2006/relationships" r:embed="rId1">
            <a:duotone>
              <a:schemeClr val="accent2">
                <a:alpha val="50000"/>
                <a:hueOff val="0"/>
                <a:satOff val="0"/>
                <a:lumOff val="0"/>
                <a:alphaOff val="0"/>
                <a:shade val="40000"/>
              </a:schemeClr>
              <a:schemeClr val="accent2">
                <a:alpha val="50000"/>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s-ES" sz="1700" kern="1200" dirty="0" smtClean="0"/>
            <a:t>33,11</a:t>
          </a:r>
          <a:endParaRPr lang="es-ES" sz="1700" kern="1200" dirty="0"/>
        </a:p>
      </dsp:txBody>
      <dsp:txXfrm>
        <a:off x="115998" y="195894"/>
        <a:ext cx="560091" cy="560091"/>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E6A75-424B-4345-BB85-4442C6811925}">
      <dsp:nvSpPr>
        <dsp:cNvPr id="0" name=""/>
        <dsp:cNvSpPr/>
      </dsp:nvSpPr>
      <dsp:spPr>
        <a:xfrm>
          <a:off x="0" y="79896"/>
          <a:ext cx="792087" cy="792087"/>
        </a:xfrm>
        <a:prstGeom prst="ellipse">
          <a:avLst/>
        </a:prstGeom>
        <a:solidFill>
          <a:schemeClr val="accent3">
            <a:lumMod val="60000"/>
            <a:lumOff val="40000"/>
          </a:schemeClr>
        </a:solidFill>
        <a:ln>
          <a:noFill/>
        </a:ln>
        <a:effectLst>
          <a:outerShdw blurRad="95000" rotWithShape="0">
            <a:srgbClr val="000000">
              <a:alpha val="50000"/>
            </a:srgbClr>
          </a:outerShdw>
          <a:softEdge rad="1270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s-ES" sz="1700" kern="1200" dirty="0" smtClean="0"/>
            <a:t>31,62</a:t>
          </a:r>
          <a:endParaRPr lang="es-ES" sz="1700" kern="1200" dirty="0"/>
        </a:p>
      </dsp:txBody>
      <dsp:txXfrm>
        <a:off x="115998" y="195894"/>
        <a:ext cx="560091" cy="560091"/>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E6A75-424B-4345-BB85-4442C6811925}">
      <dsp:nvSpPr>
        <dsp:cNvPr id="0" name=""/>
        <dsp:cNvSpPr/>
      </dsp:nvSpPr>
      <dsp:spPr>
        <a:xfrm>
          <a:off x="0" y="79896"/>
          <a:ext cx="792087" cy="792087"/>
        </a:xfrm>
        <a:prstGeom prst="ellipse">
          <a:avLst/>
        </a:prstGeom>
        <a:blipFill rotWithShape="0">
          <a:blip xmlns:r="http://schemas.openxmlformats.org/officeDocument/2006/relationships" r:embed="rId1">
            <a:duotone>
              <a:schemeClr val="accent2">
                <a:alpha val="50000"/>
                <a:hueOff val="0"/>
                <a:satOff val="0"/>
                <a:lumOff val="0"/>
                <a:alphaOff val="0"/>
                <a:shade val="40000"/>
              </a:schemeClr>
              <a:schemeClr val="accent2">
                <a:alpha val="50000"/>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s-ES" sz="1700" kern="1200" dirty="0" smtClean="0"/>
            <a:t>26,17</a:t>
          </a:r>
          <a:endParaRPr lang="es-ES" sz="1700" kern="1200" dirty="0"/>
        </a:p>
      </dsp:txBody>
      <dsp:txXfrm>
        <a:off x="115998" y="195894"/>
        <a:ext cx="560091" cy="5600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E6A75-424B-4345-BB85-4442C6811925}">
      <dsp:nvSpPr>
        <dsp:cNvPr id="0" name=""/>
        <dsp:cNvSpPr/>
      </dsp:nvSpPr>
      <dsp:spPr>
        <a:xfrm>
          <a:off x="0" y="99070"/>
          <a:ext cx="648071" cy="648071"/>
        </a:xfrm>
        <a:prstGeom prst="ellipse">
          <a:avLst/>
        </a:prstGeom>
        <a:solidFill>
          <a:schemeClr val="accent3">
            <a:lumMod val="60000"/>
            <a:lumOff val="40000"/>
          </a:schemeClr>
        </a:solidFill>
        <a:ln>
          <a:noFill/>
        </a:ln>
        <a:effectLst>
          <a:outerShdw blurRad="95000" rotWithShape="0">
            <a:srgbClr val="000000">
              <a:alpha val="50000"/>
            </a:srgbClr>
          </a:outerShdw>
          <a:softEdge rad="1270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ES" sz="1800" kern="1200" dirty="0" smtClean="0"/>
            <a:t>5,71</a:t>
          </a:r>
          <a:endParaRPr lang="es-ES" sz="1800" kern="1200" dirty="0"/>
        </a:p>
      </dsp:txBody>
      <dsp:txXfrm>
        <a:off x="94908" y="193978"/>
        <a:ext cx="458255" cy="45825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E6A75-424B-4345-BB85-4442C6811925}">
      <dsp:nvSpPr>
        <dsp:cNvPr id="0" name=""/>
        <dsp:cNvSpPr/>
      </dsp:nvSpPr>
      <dsp:spPr>
        <a:xfrm>
          <a:off x="0" y="79896"/>
          <a:ext cx="792087" cy="792087"/>
        </a:xfrm>
        <a:prstGeom prst="ellipse">
          <a:avLst/>
        </a:prstGeom>
        <a:solidFill>
          <a:schemeClr val="accent3">
            <a:lumMod val="60000"/>
            <a:lumOff val="40000"/>
          </a:schemeClr>
        </a:solidFill>
        <a:ln>
          <a:noFill/>
        </a:ln>
        <a:effectLst>
          <a:outerShdw blurRad="95000" rotWithShape="0">
            <a:srgbClr val="000000">
              <a:alpha val="50000"/>
            </a:srgbClr>
          </a:outerShdw>
          <a:softEdge rad="1270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s-ES" sz="1700" kern="1200" dirty="0" smtClean="0"/>
            <a:t>20,48</a:t>
          </a:r>
          <a:endParaRPr lang="es-ES" sz="1700" kern="1200" dirty="0"/>
        </a:p>
      </dsp:txBody>
      <dsp:txXfrm>
        <a:off x="115998" y="195894"/>
        <a:ext cx="560091" cy="560091"/>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E6A75-424B-4345-BB85-4442C6811925}">
      <dsp:nvSpPr>
        <dsp:cNvPr id="0" name=""/>
        <dsp:cNvSpPr/>
      </dsp:nvSpPr>
      <dsp:spPr>
        <a:xfrm>
          <a:off x="0" y="79896"/>
          <a:ext cx="792087" cy="792087"/>
        </a:xfrm>
        <a:prstGeom prst="ellipse">
          <a:avLst/>
        </a:prstGeom>
        <a:blipFill rotWithShape="0">
          <a:blip xmlns:r="http://schemas.openxmlformats.org/officeDocument/2006/relationships" r:embed="rId1">
            <a:duotone>
              <a:schemeClr val="accent2">
                <a:alpha val="50000"/>
                <a:hueOff val="0"/>
                <a:satOff val="0"/>
                <a:lumOff val="0"/>
                <a:alphaOff val="0"/>
                <a:shade val="40000"/>
              </a:schemeClr>
              <a:schemeClr val="accent2">
                <a:alpha val="50000"/>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s-ES" sz="1700" kern="1200" dirty="0" smtClean="0"/>
            <a:t>27,04</a:t>
          </a:r>
          <a:endParaRPr lang="es-ES" sz="1700" kern="1200" dirty="0"/>
        </a:p>
      </dsp:txBody>
      <dsp:txXfrm>
        <a:off x="115998" y="195894"/>
        <a:ext cx="560091" cy="560091"/>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E6A75-424B-4345-BB85-4442C6811925}">
      <dsp:nvSpPr>
        <dsp:cNvPr id="0" name=""/>
        <dsp:cNvSpPr/>
      </dsp:nvSpPr>
      <dsp:spPr>
        <a:xfrm>
          <a:off x="0" y="79896"/>
          <a:ext cx="792087" cy="792087"/>
        </a:xfrm>
        <a:prstGeom prst="ellipse">
          <a:avLst/>
        </a:prstGeom>
        <a:solidFill>
          <a:schemeClr val="accent3">
            <a:lumMod val="60000"/>
            <a:lumOff val="40000"/>
          </a:schemeClr>
        </a:solidFill>
        <a:ln>
          <a:noFill/>
        </a:ln>
        <a:effectLst>
          <a:outerShdw blurRad="95000" rotWithShape="0">
            <a:srgbClr val="000000">
              <a:alpha val="50000"/>
            </a:srgbClr>
          </a:outerShdw>
          <a:softEdge rad="1270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s-ES" sz="1700" kern="1200" dirty="0" smtClean="0"/>
            <a:t>21,46</a:t>
          </a:r>
          <a:endParaRPr lang="es-ES" sz="1700" kern="1200" dirty="0"/>
        </a:p>
      </dsp:txBody>
      <dsp:txXfrm>
        <a:off x="115998" y="195894"/>
        <a:ext cx="560091" cy="560091"/>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E6A75-424B-4345-BB85-4442C6811925}">
      <dsp:nvSpPr>
        <dsp:cNvPr id="0" name=""/>
        <dsp:cNvSpPr/>
      </dsp:nvSpPr>
      <dsp:spPr>
        <a:xfrm>
          <a:off x="0" y="79896"/>
          <a:ext cx="792087" cy="792087"/>
        </a:xfrm>
        <a:prstGeom prst="ellipse">
          <a:avLst/>
        </a:prstGeom>
        <a:blipFill rotWithShape="0">
          <a:blip xmlns:r="http://schemas.openxmlformats.org/officeDocument/2006/relationships" r:embed="rId1">
            <a:duotone>
              <a:schemeClr val="accent2">
                <a:alpha val="50000"/>
                <a:hueOff val="0"/>
                <a:satOff val="0"/>
                <a:lumOff val="0"/>
                <a:alphaOff val="0"/>
                <a:shade val="40000"/>
              </a:schemeClr>
              <a:schemeClr val="accent2">
                <a:alpha val="50000"/>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s-ES" sz="1700" kern="1200" dirty="0" smtClean="0"/>
            <a:t>23,00</a:t>
          </a:r>
          <a:endParaRPr lang="es-ES" sz="1700" kern="1200" dirty="0"/>
        </a:p>
      </dsp:txBody>
      <dsp:txXfrm>
        <a:off x="115998" y="195894"/>
        <a:ext cx="560091" cy="560091"/>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E6A75-424B-4345-BB85-4442C6811925}">
      <dsp:nvSpPr>
        <dsp:cNvPr id="0" name=""/>
        <dsp:cNvSpPr/>
      </dsp:nvSpPr>
      <dsp:spPr>
        <a:xfrm>
          <a:off x="0" y="79896"/>
          <a:ext cx="792087" cy="792087"/>
        </a:xfrm>
        <a:prstGeom prst="ellipse">
          <a:avLst/>
        </a:prstGeom>
        <a:solidFill>
          <a:schemeClr val="accent3">
            <a:lumMod val="60000"/>
            <a:lumOff val="40000"/>
          </a:schemeClr>
        </a:solidFill>
        <a:ln>
          <a:noFill/>
        </a:ln>
        <a:effectLst>
          <a:outerShdw blurRad="95000" rotWithShape="0">
            <a:srgbClr val="000000">
              <a:alpha val="50000"/>
            </a:srgbClr>
          </a:outerShdw>
          <a:softEdge rad="1270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s-ES" sz="1700" kern="1200" dirty="0" smtClean="0"/>
            <a:t>17,24</a:t>
          </a:r>
          <a:endParaRPr lang="es-ES" sz="1700" kern="1200" dirty="0"/>
        </a:p>
      </dsp:txBody>
      <dsp:txXfrm>
        <a:off x="115998" y="195894"/>
        <a:ext cx="560091" cy="560091"/>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C3FB30-E3FF-452C-9791-4148D6E9CEE6}">
      <dsp:nvSpPr>
        <dsp:cNvPr id="0" name=""/>
        <dsp:cNvSpPr/>
      </dsp:nvSpPr>
      <dsp:spPr>
        <a:xfrm>
          <a:off x="554526" y="4447"/>
          <a:ext cx="2212153" cy="1626213"/>
        </a:xfrm>
        <a:prstGeom prst="ellipse">
          <a:avLst/>
        </a:prstGeom>
        <a:solidFill>
          <a:srgbClr val="FFC000">
            <a:alpha val="50000"/>
          </a:srgbClr>
        </a:solidFill>
        <a:ln>
          <a:noFill/>
        </a:ln>
        <a:effectLst>
          <a:outerShdw blurRad="127000" dist="38100" dir="2700000" algn="ctr" rotWithShape="0">
            <a:srgbClr val="000000">
              <a:alpha val="45000"/>
            </a:srgbClr>
          </a:outerShdw>
        </a:effectLst>
        <a:scene3d>
          <a:camera prst="perspectiveFront" fov="2700000" zoom="95000">
            <a:rot lat="20376000" lon="1938000" rev="20112001"/>
          </a:camera>
          <a:lightRig rig="soft" dir="t">
            <a:rot lat="0" lon="0" rev="0"/>
          </a:lightRig>
        </a:scene3d>
        <a:sp3d prstMaterial="translucentPowder">
          <a:bevelT w="203200" h="508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es-ES" sz="2100" kern="1200" dirty="0" smtClean="0"/>
            <a:t>Formación Profesional para el Empleo</a:t>
          </a:r>
          <a:endParaRPr lang="es-ES" sz="2100" kern="1200" dirty="0"/>
        </a:p>
      </dsp:txBody>
      <dsp:txXfrm>
        <a:off x="863430" y="196212"/>
        <a:ext cx="1275476" cy="1242682"/>
      </dsp:txXfrm>
    </dsp:sp>
    <dsp:sp modelId="{409F0FE8-AB92-4C36-AB86-1EB33F5297BC}">
      <dsp:nvSpPr>
        <dsp:cNvPr id="0" name=""/>
        <dsp:cNvSpPr/>
      </dsp:nvSpPr>
      <dsp:spPr>
        <a:xfrm>
          <a:off x="2273755" y="7"/>
          <a:ext cx="2226838" cy="1626213"/>
        </a:xfrm>
        <a:prstGeom prst="ellipse">
          <a:avLst/>
        </a:prstGeom>
        <a:solidFill>
          <a:srgbClr val="00B050"/>
        </a:solidFill>
        <a:ln>
          <a:noFill/>
        </a:ln>
        <a:effectLst>
          <a:outerShdw blurRad="127000" dist="38100" dir="2700000" algn="ctr" rotWithShape="0">
            <a:srgbClr val="000000">
              <a:alpha val="45000"/>
            </a:srgbClr>
          </a:outerShdw>
        </a:effectLst>
        <a:scene3d>
          <a:camera prst="perspectiveFront" fov="2700000" zoom="95000">
            <a:rot lat="20376000" lon="1938000" rev="20112001"/>
          </a:camera>
          <a:lightRig rig="soft" dir="t">
            <a:rot lat="0" lon="0" rev="0"/>
          </a:lightRig>
        </a:scene3d>
        <a:sp3d prstMaterial="translucentPowder">
          <a:bevelT w="203200" h="508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es-ES" sz="2000" kern="1200" dirty="0" smtClean="0"/>
            <a:t>Formación Profesional del Sistema Educativo</a:t>
          </a:r>
          <a:endParaRPr lang="es-ES" sz="2000" kern="1200" dirty="0"/>
        </a:p>
      </dsp:txBody>
      <dsp:txXfrm>
        <a:off x="2905696" y="191773"/>
        <a:ext cx="1283942" cy="1242682"/>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A55E47-1F3F-4E93-A104-C6F48603FC64}">
      <dsp:nvSpPr>
        <dsp:cNvPr id="0" name=""/>
        <dsp:cNvSpPr/>
      </dsp:nvSpPr>
      <dsp:spPr>
        <a:xfrm>
          <a:off x="978624" y="518637"/>
          <a:ext cx="3576277" cy="1241993"/>
        </a:xfrm>
        <a:prstGeom prst="ellipse">
          <a:avLst/>
        </a:prstGeom>
        <a:solidFill>
          <a:schemeClr val="accent1">
            <a:tint val="50000"/>
            <a:alpha val="40000"/>
            <a:hueOff val="0"/>
            <a:satOff val="0"/>
            <a:lumOff val="0"/>
            <a:alphaOff val="0"/>
          </a:schemeClr>
        </a:solidFill>
        <a:ln>
          <a:noFill/>
        </a:ln>
        <a:effectLst/>
        <a:sp3d z="-152400" prstMaterial="matte"/>
      </dsp:spPr>
      <dsp:style>
        <a:lnRef idx="0">
          <a:scrgbClr r="0" g="0" b="0"/>
        </a:lnRef>
        <a:fillRef idx="1">
          <a:scrgbClr r="0" g="0" b="0"/>
        </a:fillRef>
        <a:effectRef idx="0">
          <a:scrgbClr r="0" g="0" b="0"/>
        </a:effectRef>
        <a:fontRef idx="minor"/>
      </dsp:style>
    </dsp:sp>
    <dsp:sp modelId="{0ABFE700-CD53-48FC-9F67-5259A4C16AAD}">
      <dsp:nvSpPr>
        <dsp:cNvPr id="0" name=""/>
        <dsp:cNvSpPr/>
      </dsp:nvSpPr>
      <dsp:spPr>
        <a:xfrm>
          <a:off x="2425769" y="3559859"/>
          <a:ext cx="693077" cy="443569"/>
        </a:xfrm>
        <a:prstGeom prst="downArrow">
          <a:avLst/>
        </a:prstGeom>
        <a:solidFill>
          <a:schemeClr val="accent2">
            <a:tint val="40000"/>
            <a:hueOff val="0"/>
            <a:satOff val="0"/>
            <a:lumOff val="0"/>
            <a:alphaOff val="0"/>
          </a:schemeClr>
        </a:solidFill>
        <a:ln>
          <a:noFill/>
        </a:ln>
        <a:effectLst>
          <a:outerShdw blurRad="95000" rotWithShape="0">
            <a:srgbClr val="000000">
              <a:alpha val="50000"/>
            </a:srgbClr>
          </a:outerShdw>
          <a:softEdge rad="12700"/>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D3E206A2-B513-4654-BB62-8F6E38310D88}">
      <dsp:nvSpPr>
        <dsp:cNvPr id="0" name=""/>
        <dsp:cNvSpPr/>
      </dsp:nvSpPr>
      <dsp:spPr>
        <a:xfrm>
          <a:off x="1108923" y="3914714"/>
          <a:ext cx="3326769" cy="831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s-ES" sz="2200" kern="1200" dirty="0" smtClean="0"/>
            <a:t>Resultado de  aprendizaje</a:t>
          </a:r>
          <a:endParaRPr lang="es-ES" sz="2200" kern="1200" dirty="0"/>
        </a:p>
      </dsp:txBody>
      <dsp:txXfrm>
        <a:off x="1108923" y="3914714"/>
        <a:ext cx="3326769" cy="831692"/>
      </dsp:txXfrm>
    </dsp:sp>
    <dsp:sp modelId="{3808F338-92B0-4195-900F-34660D1B2495}">
      <dsp:nvSpPr>
        <dsp:cNvPr id="0" name=""/>
        <dsp:cNvSpPr/>
      </dsp:nvSpPr>
      <dsp:spPr>
        <a:xfrm>
          <a:off x="2278837" y="1856553"/>
          <a:ext cx="1247538" cy="1247538"/>
        </a:xfrm>
        <a:prstGeom prst="ellipse">
          <a:avLst/>
        </a:prstGeom>
        <a:blipFill rotWithShape="0">
          <a:blip xmlns:r="http://schemas.openxmlformats.org/officeDocument/2006/relationships" r:embed="rId1">
            <a:duotone>
              <a:schemeClr val="accent2">
                <a:hueOff val="0"/>
                <a:satOff val="0"/>
                <a:lumOff val="0"/>
                <a:alphaOff val="0"/>
                <a:shade val="40000"/>
              </a:schemeClr>
              <a:schemeClr val="accent2">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s-ES" sz="1000" kern="1200" dirty="0" smtClean="0"/>
            <a:t>Formación para colectivos con requerimientos específicos</a:t>
          </a:r>
          <a:endParaRPr lang="es-ES" sz="1000" kern="1200" dirty="0"/>
        </a:p>
      </dsp:txBody>
      <dsp:txXfrm>
        <a:off x="2461535" y="2039251"/>
        <a:ext cx="882142" cy="882142"/>
      </dsp:txXfrm>
    </dsp:sp>
    <dsp:sp modelId="{F61F473B-F81C-4E3D-95A5-21379D8CA865}">
      <dsp:nvSpPr>
        <dsp:cNvPr id="0" name=""/>
        <dsp:cNvSpPr/>
      </dsp:nvSpPr>
      <dsp:spPr>
        <a:xfrm>
          <a:off x="1386153" y="920622"/>
          <a:ext cx="1247538" cy="1247538"/>
        </a:xfrm>
        <a:prstGeom prst="ellipse">
          <a:avLst/>
        </a:prstGeom>
        <a:blipFill rotWithShape="0">
          <a:blip xmlns:r="http://schemas.openxmlformats.org/officeDocument/2006/relationships" r:embed="rId1">
            <a:duotone>
              <a:schemeClr val="accent3">
                <a:hueOff val="0"/>
                <a:satOff val="0"/>
                <a:lumOff val="0"/>
                <a:alphaOff val="0"/>
                <a:shade val="40000"/>
              </a:schemeClr>
              <a:schemeClr val="accent3">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s-ES" sz="1000" kern="1200" dirty="0" smtClean="0"/>
            <a:t>Formación para adultos</a:t>
          </a:r>
          <a:endParaRPr lang="es-ES" sz="1000" kern="1200" dirty="0"/>
        </a:p>
      </dsp:txBody>
      <dsp:txXfrm>
        <a:off x="1568851" y="1103320"/>
        <a:ext cx="882142" cy="882142"/>
      </dsp:txXfrm>
    </dsp:sp>
    <dsp:sp modelId="{3102F543-8BBD-4CDA-A5F9-4C569DBC957A}">
      <dsp:nvSpPr>
        <dsp:cNvPr id="0" name=""/>
        <dsp:cNvSpPr/>
      </dsp:nvSpPr>
      <dsp:spPr>
        <a:xfrm>
          <a:off x="2661415" y="618995"/>
          <a:ext cx="1247538" cy="1247538"/>
        </a:xfrm>
        <a:prstGeom prst="ellipse">
          <a:avLst/>
        </a:prstGeom>
        <a:blipFill rotWithShape="0">
          <a:blip xmlns:r="http://schemas.openxmlformats.org/officeDocument/2006/relationships" r:embed="rId1">
            <a:duotone>
              <a:schemeClr val="accent4">
                <a:hueOff val="0"/>
                <a:satOff val="0"/>
                <a:lumOff val="0"/>
                <a:alphaOff val="0"/>
                <a:shade val="40000"/>
              </a:schemeClr>
              <a:schemeClr val="accent4">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s-ES" sz="1000" kern="1200" dirty="0" smtClean="0"/>
            <a:t>Formación para jóvenes</a:t>
          </a:r>
          <a:endParaRPr lang="es-ES" sz="1000" kern="1200" dirty="0"/>
        </a:p>
      </dsp:txBody>
      <dsp:txXfrm>
        <a:off x="2844113" y="801693"/>
        <a:ext cx="882142" cy="882142"/>
      </dsp:txXfrm>
    </dsp:sp>
    <dsp:sp modelId="{4E777ADE-E208-49B7-8F41-776191C82FC1}">
      <dsp:nvSpPr>
        <dsp:cNvPr id="0" name=""/>
        <dsp:cNvSpPr/>
      </dsp:nvSpPr>
      <dsp:spPr>
        <a:xfrm>
          <a:off x="831692" y="366160"/>
          <a:ext cx="3881231" cy="3104984"/>
        </a:xfrm>
        <a:prstGeom prst="funnel">
          <a:avLst/>
        </a:prstGeom>
        <a:solidFill>
          <a:schemeClr val="lt1">
            <a:alpha val="40000"/>
            <a:hueOff val="0"/>
            <a:satOff val="0"/>
            <a:lumOff val="0"/>
            <a:alphaOff val="0"/>
          </a:schemeClr>
        </a:solidFill>
        <a:ln w="12700" cap="flat" cmpd="sng" algn="ctr">
          <a:solidFill>
            <a:schemeClr val="accent1">
              <a:hueOff val="0"/>
              <a:satOff val="0"/>
              <a:lumOff val="0"/>
              <a:alphaOff val="0"/>
            </a:schemeClr>
          </a:solidFill>
          <a:prstDash val="solid"/>
        </a:ln>
        <a:effectLst>
          <a:outerShdw blurRad="95000" rotWithShape="0">
            <a:srgbClr val="000000">
              <a:alpha val="50000"/>
            </a:srgbClr>
          </a:outerShdw>
          <a:softEdge rad="12700"/>
        </a:effectLst>
        <a:scene3d>
          <a:camera prst="orthographicFront"/>
          <a:lightRig rig="threePt" dir="t">
            <a:rot lat="0" lon="0" rev="7500000"/>
          </a:lightRig>
        </a:scene3d>
        <a:sp3d prstMaterial="plastic">
          <a:bevelT w="127000" h="35400"/>
        </a:sp3d>
      </dsp:spPr>
      <dsp:style>
        <a:lnRef idx="1">
          <a:scrgbClr r="0" g="0" b="0"/>
        </a:lnRef>
        <a:fillRef idx="1">
          <a:scrgbClr r="0" g="0" b="0"/>
        </a:fillRef>
        <a:effectRef idx="2">
          <a:scrgbClr r="0" g="0" b="0"/>
        </a:effectRef>
        <a:fontRef idx="minor">
          <a:schemeClr val="lt1"/>
        </a:fontRef>
      </dsp:style>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AE142B-D3D2-4379-A3BD-D7B54B4EC262}">
      <dsp:nvSpPr>
        <dsp:cNvPr id="0" name=""/>
        <dsp:cNvSpPr/>
      </dsp:nvSpPr>
      <dsp:spPr>
        <a:xfrm>
          <a:off x="0" y="551139"/>
          <a:ext cx="6096000" cy="887809"/>
        </a:xfrm>
        <a:prstGeom prst="rightArrow">
          <a:avLst>
            <a:gd name="adj1" fmla="val 50000"/>
            <a:gd name="adj2" fmla="val 50000"/>
          </a:avLst>
        </a:prstGeom>
        <a:blipFill rotWithShape="0">
          <a:blip xmlns:r="http://schemas.openxmlformats.org/officeDocument/2006/relationships" r:embed="rId1">
            <a:duotone>
              <a:schemeClr val="accent2">
                <a:hueOff val="0"/>
                <a:satOff val="0"/>
                <a:lumOff val="0"/>
                <a:alphaOff val="0"/>
                <a:shade val="40000"/>
              </a:schemeClr>
              <a:schemeClr val="accent2">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254000" bIns="140940" numCol="1" spcCol="1270" anchor="ctr" anchorCtr="0">
          <a:noAutofit/>
        </a:bodyPr>
        <a:lstStyle/>
        <a:p>
          <a:pPr lvl="0" algn="l" defTabSz="622300">
            <a:lnSpc>
              <a:spcPct val="90000"/>
            </a:lnSpc>
            <a:spcBef>
              <a:spcPct val="0"/>
            </a:spcBef>
            <a:spcAft>
              <a:spcPct val="35000"/>
            </a:spcAft>
          </a:pPr>
          <a:r>
            <a:rPr lang="es-ES" sz="1400" kern="1200" dirty="0" smtClean="0"/>
            <a:t>Orientación educativa</a:t>
          </a:r>
          <a:endParaRPr lang="es-ES" sz="1400" kern="1200" dirty="0"/>
        </a:p>
      </dsp:txBody>
      <dsp:txXfrm>
        <a:off x="0" y="773091"/>
        <a:ext cx="5874048" cy="443905"/>
      </dsp:txXfrm>
    </dsp:sp>
    <dsp:sp modelId="{66B140E8-3670-4023-A374-99B82FA6351E}">
      <dsp:nvSpPr>
        <dsp:cNvPr id="0" name=""/>
        <dsp:cNvSpPr/>
      </dsp:nvSpPr>
      <dsp:spPr>
        <a:xfrm>
          <a:off x="0" y="1235768"/>
          <a:ext cx="1877568" cy="1710248"/>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a:outerShdw blurRad="95000" rotWithShape="0">
            <a:srgbClr val="000000">
              <a:alpha val="50000"/>
            </a:srgbClr>
          </a:outerShdw>
          <a:softEdge rad="12700"/>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s-ES" sz="1200" kern="1200" dirty="0" smtClean="0"/>
            <a:t>Aplica medidas psicométricas.</a:t>
          </a:r>
        </a:p>
        <a:p>
          <a:pPr lvl="0" algn="l" defTabSz="533400">
            <a:lnSpc>
              <a:spcPct val="90000"/>
            </a:lnSpc>
            <a:spcBef>
              <a:spcPct val="0"/>
            </a:spcBef>
            <a:spcAft>
              <a:spcPct val="35000"/>
            </a:spcAft>
          </a:pPr>
          <a:r>
            <a:rPr lang="es-ES" sz="1200" kern="1200" dirty="0" smtClean="0"/>
            <a:t>Ayuda al alumno a descubrir su propias capacidades.</a:t>
          </a:r>
        </a:p>
        <a:p>
          <a:pPr lvl="0" algn="l" defTabSz="533400">
            <a:lnSpc>
              <a:spcPct val="90000"/>
            </a:lnSpc>
            <a:spcBef>
              <a:spcPct val="0"/>
            </a:spcBef>
            <a:spcAft>
              <a:spcPct val="35000"/>
            </a:spcAft>
          </a:pPr>
          <a:r>
            <a:rPr lang="es-ES" sz="1200" kern="1200" dirty="0" smtClean="0"/>
            <a:t>Detecta problemas de aprendizaje.</a:t>
          </a:r>
          <a:endParaRPr lang="es-ES" sz="1200" kern="1200" dirty="0"/>
        </a:p>
      </dsp:txBody>
      <dsp:txXfrm>
        <a:off x="0" y="1235768"/>
        <a:ext cx="1877568" cy="1710248"/>
      </dsp:txXfrm>
    </dsp:sp>
    <dsp:sp modelId="{70B10CEF-4BF9-4C81-BBEB-26D0C1846C71}">
      <dsp:nvSpPr>
        <dsp:cNvPr id="0" name=""/>
        <dsp:cNvSpPr/>
      </dsp:nvSpPr>
      <dsp:spPr>
        <a:xfrm>
          <a:off x="1877567" y="847075"/>
          <a:ext cx="4218432" cy="887809"/>
        </a:xfrm>
        <a:prstGeom prst="rightArrow">
          <a:avLst>
            <a:gd name="adj1" fmla="val 50000"/>
            <a:gd name="adj2" fmla="val 50000"/>
          </a:avLst>
        </a:prstGeom>
        <a:blipFill rotWithShape="0">
          <a:blip xmlns:r="http://schemas.openxmlformats.org/officeDocument/2006/relationships" r:embed="rId1">
            <a:duotone>
              <a:schemeClr val="accent3">
                <a:hueOff val="0"/>
                <a:satOff val="0"/>
                <a:lumOff val="0"/>
                <a:alphaOff val="0"/>
                <a:shade val="40000"/>
              </a:schemeClr>
              <a:schemeClr val="accent3">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254000" bIns="140940" numCol="1" spcCol="1270" anchor="ctr" anchorCtr="0">
          <a:noAutofit/>
        </a:bodyPr>
        <a:lstStyle/>
        <a:p>
          <a:pPr lvl="0" algn="l" defTabSz="622300">
            <a:lnSpc>
              <a:spcPct val="90000"/>
            </a:lnSpc>
            <a:spcBef>
              <a:spcPct val="0"/>
            </a:spcBef>
            <a:spcAft>
              <a:spcPct val="35000"/>
            </a:spcAft>
          </a:pPr>
          <a:r>
            <a:rPr lang="es-ES" sz="1400" kern="1200" dirty="0" smtClean="0"/>
            <a:t>Orientación vocacional</a:t>
          </a:r>
          <a:endParaRPr lang="es-ES" sz="1400" kern="1200" dirty="0"/>
        </a:p>
      </dsp:txBody>
      <dsp:txXfrm>
        <a:off x="1877567" y="1069027"/>
        <a:ext cx="3996480" cy="443905"/>
      </dsp:txXfrm>
    </dsp:sp>
    <dsp:sp modelId="{F8EC4182-F4AC-4C90-AAA3-06A709E65164}">
      <dsp:nvSpPr>
        <dsp:cNvPr id="0" name=""/>
        <dsp:cNvSpPr/>
      </dsp:nvSpPr>
      <dsp:spPr>
        <a:xfrm>
          <a:off x="1877567" y="1531705"/>
          <a:ext cx="1877568" cy="1710248"/>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ln>
        <a:effectLst>
          <a:outerShdw blurRad="95000" rotWithShape="0">
            <a:srgbClr val="000000">
              <a:alpha val="50000"/>
            </a:srgbClr>
          </a:outerShdw>
          <a:softEdge rad="12700"/>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s-ES" sz="1200" kern="1200" dirty="0" smtClean="0"/>
            <a:t>Intenta dar respuestas a las siguientes preguntas:</a:t>
          </a:r>
        </a:p>
        <a:p>
          <a:pPr lvl="0" algn="l" defTabSz="533400">
            <a:lnSpc>
              <a:spcPct val="90000"/>
            </a:lnSpc>
            <a:spcBef>
              <a:spcPct val="0"/>
            </a:spcBef>
            <a:spcAft>
              <a:spcPct val="35000"/>
            </a:spcAft>
          </a:pPr>
          <a:r>
            <a:rPr lang="es-ES" sz="1200" kern="1200" dirty="0" smtClean="0"/>
            <a:t>¿quién soy?.</a:t>
          </a:r>
        </a:p>
        <a:p>
          <a:pPr lvl="0" algn="l" defTabSz="533400">
            <a:lnSpc>
              <a:spcPct val="90000"/>
            </a:lnSpc>
            <a:spcBef>
              <a:spcPct val="0"/>
            </a:spcBef>
            <a:spcAft>
              <a:spcPct val="35000"/>
            </a:spcAft>
          </a:pPr>
          <a:r>
            <a:rPr lang="es-ES" sz="1200" kern="1200" dirty="0" smtClean="0"/>
            <a:t>¿qué quiero ser?</a:t>
          </a:r>
        </a:p>
        <a:p>
          <a:pPr lvl="0" algn="l" defTabSz="533400">
            <a:lnSpc>
              <a:spcPct val="90000"/>
            </a:lnSpc>
            <a:spcBef>
              <a:spcPct val="0"/>
            </a:spcBef>
            <a:spcAft>
              <a:spcPct val="35000"/>
            </a:spcAft>
          </a:pPr>
          <a:r>
            <a:rPr lang="es-ES" sz="1200" kern="1200" dirty="0" smtClean="0"/>
            <a:t>¿cómo lo puedo hacer?</a:t>
          </a:r>
        </a:p>
        <a:p>
          <a:pPr lvl="0" algn="l" defTabSz="533400">
            <a:lnSpc>
              <a:spcPct val="90000"/>
            </a:lnSpc>
            <a:spcBef>
              <a:spcPct val="0"/>
            </a:spcBef>
            <a:spcAft>
              <a:spcPct val="35000"/>
            </a:spcAft>
          </a:pPr>
          <a:r>
            <a:rPr lang="es-ES" sz="1200" kern="1200" dirty="0" smtClean="0"/>
            <a:t>¿cuándo lo puedo hacer?</a:t>
          </a:r>
        </a:p>
        <a:p>
          <a:pPr lvl="0" algn="l" defTabSz="533400">
            <a:lnSpc>
              <a:spcPct val="90000"/>
            </a:lnSpc>
            <a:spcBef>
              <a:spcPct val="0"/>
            </a:spcBef>
            <a:spcAft>
              <a:spcPct val="35000"/>
            </a:spcAft>
          </a:pPr>
          <a:r>
            <a:rPr lang="es-ES" sz="1200" kern="1200" dirty="0" smtClean="0"/>
            <a:t>¿dónde lo puedo hacer?</a:t>
          </a:r>
          <a:endParaRPr lang="es-ES" sz="1200" kern="1200" dirty="0"/>
        </a:p>
      </dsp:txBody>
      <dsp:txXfrm>
        <a:off x="1877567" y="1531705"/>
        <a:ext cx="1877568" cy="1710248"/>
      </dsp:txXfrm>
    </dsp:sp>
    <dsp:sp modelId="{5C427599-C5DC-466B-BD14-69E6B550CA4F}">
      <dsp:nvSpPr>
        <dsp:cNvPr id="0" name=""/>
        <dsp:cNvSpPr/>
      </dsp:nvSpPr>
      <dsp:spPr>
        <a:xfrm>
          <a:off x="3755136" y="1143012"/>
          <a:ext cx="2340864" cy="887809"/>
        </a:xfrm>
        <a:prstGeom prst="rightArrow">
          <a:avLst>
            <a:gd name="adj1" fmla="val 50000"/>
            <a:gd name="adj2" fmla="val 50000"/>
          </a:avLst>
        </a:prstGeom>
        <a:blipFill rotWithShape="0">
          <a:blip xmlns:r="http://schemas.openxmlformats.org/officeDocument/2006/relationships" r:embed="rId1">
            <a:duotone>
              <a:schemeClr val="accent4">
                <a:hueOff val="0"/>
                <a:satOff val="0"/>
                <a:lumOff val="0"/>
                <a:alphaOff val="0"/>
                <a:shade val="40000"/>
              </a:schemeClr>
              <a:schemeClr val="accent4">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254000" bIns="140940" numCol="1" spcCol="1270" anchor="ctr" anchorCtr="0">
          <a:noAutofit/>
        </a:bodyPr>
        <a:lstStyle/>
        <a:p>
          <a:pPr lvl="0" algn="l" defTabSz="622300">
            <a:lnSpc>
              <a:spcPct val="90000"/>
            </a:lnSpc>
            <a:spcBef>
              <a:spcPct val="0"/>
            </a:spcBef>
            <a:spcAft>
              <a:spcPct val="35000"/>
            </a:spcAft>
          </a:pPr>
          <a:r>
            <a:rPr lang="es-ES" sz="1400" kern="1200" dirty="0" smtClean="0"/>
            <a:t>Orientación profesional</a:t>
          </a:r>
          <a:endParaRPr lang="es-ES" sz="1400" kern="1200" dirty="0"/>
        </a:p>
      </dsp:txBody>
      <dsp:txXfrm>
        <a:off x="3755136" y="1364964"/>
        <a:ext cx="2118912" cy="443905"/>
      </dsp:txXfrm>
    </dsp:sp>
    <dsp:sp modelId="{5ADB866B-733A-496C-BD91-FBFCC090D6C8}">
      <dsp:nvSpPr>
        <dsp:cNvPr id="0" name=""/>
        <dsp:cNvSpPr/>
      </dsp:nvSpPr>
      <dsp:spPr>
        <a:xfrm>
          <a:off x="3755136" y="1827641"/>
          <a:ext cx="1877568" cy="1685219"/>
        </a:xfrm>
        <a:prstGeom prst="rect">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ln>
        <a:effectLst>
          <a:outerShdw blurRad="95000" rotWithShape="0">
            <a:srgbClr val="000000">
              <a:alpha val="50000"/>
            </a:srgbClr>
          </a:outerShdw>
          <a:softEdge rad="12700"/>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s-ES" sz="1200" kern="1200" dirty="0" smtClean="0"/>
            <a:t>Ayuda a las personas a mantener sus competencias profesionales, y a obtener otras nuevas, previa una vocación ya reconocida o adquirida</a:t>
          </a:r>
          <a:endParaRPr lang="es-ES" sz="1200" kern="1200" dirty="0"/>
        </a:p>
      </dsp:txBody>
      <dsp:txXfrm>
        <a:off x="3755136" y="1827641"/>
        <a:ext cx="1877568" cy="1685219"/>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BDA54B-F82F-4F40-9438-E991C7EECE7D}">
      <dsp:nvSpPr>
        <dsp:cNvPr id="0" name=""/>
        <dsp:cNvSpPr/>
      </dsp:nvSpPr>
      <dsp:spPr>
        <a:xfrm>
          <a:off x="107708" y="1806242"/>
          <a:ext cx="1612550" cy="531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s-ES" sz="900" kern="1200" dirty="0" smtClean="0"/>
            <a:t>Orientar</a:t>
          </a:r>
          <a:endParaRPr lang="es-ES" sz="900" kern="1200" dirty="0"/>
        </a:p>
      </dsp:txBody>
      <dsp:txXfrm>
        <a:off x="107708" y="1806242"/>
        <a:ext cx="1612550" cy="531408"/>
      </dsp:txXfrm>
    </dsp:sp>
    <dsp:sp modelId="{157C0901-7177-4F44-BDD2-EB765182F99D}">
      <dsp:nvSpPr>
        <dsp:cNvPr id="0" name=""/>
        <dsp:cNvSpPr/>
      </dsp:nvSpPr>
      <dsp:spPr>
        <a:xfrm>
          <a:off x="105875" y="1644621"/>
          <a:ext cx="128271" cy="128271"/>
        </a:xfrm>
        <a:prstGeom prst="ellipse">
          <a:avLst/>
        </a:prstGeom>
        <a:blipFill rotWithShape="0">
          <a:blip xmlns:r="http://schemas.openxmlformats.org/officeDocument/2006/relationships" r:embed="rId1">
            <a:duotone>
              <a:schemeClr val="accent2">
                <a:hueOff val="0"/>
                <a:satOff val="0"/>
                <a:lumOff val="0"/>
                <a:alphaOff val="0"/>
                <a:shade val="40000"/>
              </a:schemeClr>
              <a:schemeClr val="accent2">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B1AA81CC-DA8C-4861-87E8-B97EC66C5B1E}">
      <dsp:nvSpPr>
        <dsp:cNvPr id="0" name=""/>
        <dsp:cNvSpPr/>
      </dsp:nvSpPr>
      <dsp:spPr>
        <a:xfrm>
          <a:off x="195665" y="1465042"/>
          <a:ext cx="128271" cy="128271"/>
        </a:xfrm>
        <a:prstGeom prst="ellipse">
          <a:avLst/>
        </a:prstGeom>
        <a:blipFill rotWithShape="0">
          <a:blip xmlns:r="http://schemas.openxmlformats.org/officeDocument/2006/relationships" r:embed="rId1">
            <a:duotone>
              <a:schemeClr val="accent3">
                <a:hueOff val="0"/>
                <a:satOff val="0"/>
                <a:lumOff val="0"/>
                <a:alphaOff val="0"/>
                <a:shade val="40000"/>
              </a:schemeClr>
              <a:schemeClr val="accent3">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48B0C2D-54E2-49D8-8EF2-0B0EC7282C52}">
      <dsp:nvSpPr>
        <dsp:cNvPr id="0" name=""/>
        <dsp:cNvSpPr/>
      </dsp:nvSpPr>
      <dsp:spPr>
        <a:xfrm>
          <a:off x="411160" y="1500957"/>
          <a:ext cx="201568" cy="201568"/>
        </a:xfrm>
        <a:prstGeom prst="ellipse">
          <a:avLst/>
        </a:prstGeom>
        <a:blipFill rotWithShape="0">
          <a:blip xmlns:r="http://schemas.openxmlformats.org/officeDocument/2006/relationships" r:embed="rId1">
            <a:duotone>
              <a:schemeClr val="accent4">
                <a:hueOff val="0"/>
                <a:satOff val="0"/>
                <a:lumOff val="0"/>
                <a:alphaOff val="0"/>
                <a:shade val="40000"/>
              </a:schemeClr>
              <a:schemeClr val="accent4">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344B436-32C0-44CF-A459-DF554838B19C}">
      <dsp:nvSpPr>
        <dsp:cNvPr id="0" name=""/>
        <dsp:cNvSpPr/>
      </dsp:nvSpPr>
      <dsp:spPr>
        <a:xfrm>
          <a:off x="590740" y="1303420"/>
          <a:ext cx="128271" cy="128271"/>
        </a:xfrm>
        <a:prstGeom prst="ellipse">
          <a:avLst/>
        </a:prstGeom>
        <a:blipFill rotWithShape="0">
          <a:blip xmlns:r="http://schemas.openxmlformats.org/officeDocument/2006/relationships" r:embed="rId1">
            <a:duotone>
              <a:schemeClr val="accent5">
                <a:hueOff val="0"/>
                <a:satOff val="0"/>
                <a:lumOff val="0"/>
                <a:alphaOff val="0"/>
                <a:shade val="40000"/>
              </a:schemeClr>
              <a:schemeClr val="accent5">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46EA4B3-FE12-46CB-AAB5-F3333A9DE65B}">
      <dsp:nvSpPr>
        <dsp:cNvPr id="0" name=""/>
        <dsp:cNvSpPr/>
      </dsp:nvSpPr>
      <dsp:spPr>
        <a:xfrm>
          <a:off x="824193" y="1231588"/>
          <a:ext cx="128271" cy="128271"/>
        </a:xfrm>
        <a:prstGeom prst="ellipse">
          <a:avLst/>
        </a:prstGeom>
        <a:blipFill rotWithShape="0">
          <a:blip xmlns:r="http://schemas.openxmlformats.org/officeDocument/2006/relationships" r:embed="rId1">
            <a:duotone>
              <a:schemeClr val="accent6">
                <a:hueOff val="0"/>
                <a:satOff val="0"/>
                <a:lumOff val="0"/>
                <a:alphaOff val="0"/>
                <a:shade val="40000"/>
              </a:schemeClr>
              <a:schemeClr val="accent6">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C46A3023-484F-4B20-8B99-C817FC10B283}">
      <dsp:nvSpPr>
        <dsp:cNvPr id="0" name=""/>
        <dsp:cNvSpPr/>
      </dsp:nvSpPr>
      <dsp:spPr>
        <a:xfrm>
          <a:off x="1111520" y="1357294"/>
          <a:ext cx="128271" cy="128271"/>
        </a:xfrm>
        <a:prstGeom prst="ellipse">
          <a:avLst/>
        </a:prstGeom>
        <a:blipFill rotWithShape="0">
          <a:blip xmlns:r="http://schemas.openxmlformats.org/officeDocument/2006/relationships" r:embed="rId1">
            <a:duotone>
              <a:schemeClr val="accent2">
                <a:hueOff val="0"/>
                <a:satOff val="0"/>
                <a:lumOff val="0"/>
                <a:alphaOff val="0"/>
                <a:shade val="40000"/>
              </a:schemeClr>
              <a:schemeClr val="accent2">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CE196462-0FF9-4302-942E-1EF1A2D80325}">
      <dsp:nvSpPr>
        <dsp:cNvPr id="0" name=""/>
        <dsp:cNvSpPr/>
      </dsp:nvSpPr>
      <dsp:spPr>
        <a:xfrm>
          <a:off x="1291099" y="1447084"/>
          <a:ext cx="201568" cy="201568"/>
        </a:xfrm>
        <a:prstGeom prst="ellipse">
          <a:avLst/>
        </a:prstGeom>
        <a:blipFill rotWithShape="0">
          <a:blip xmlns:r="http://schemas.openxmlformats.org/officeDocument/2006/relationships" r:embed="rId1">
            <a:duotone>
              <a:schemeClr val="accent3">
                <a:hueOff val="0"/>
                <a:satOff val="0"/>
                <a:lumOff val="0"/>
                <a:alphaOff val="0"/>
                <a:shade val="40000"/>
              </a:schemeClr>
              <a:schemeClr val="accent3">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E1D1229-C92B-4D42-B5A3-6B3968E399FE}">
      <dsp:nvSpPr>
        <dsp:cNvPr id="0" name=""/>
        <dsp:cNvSpPr/>
      </dsp:nvSpPr>
      <dsp:spPr>
        <a:xfrm>
          <a:off x="1542511" y="1644621"/>
          <a:ext cx="128271" cy="128271"/>
        </a:xfrm>
        <a:prstGeom prst="ellipse">
          <a:avLst/>
        </a:prstGeom>
        <a:blipFill rotWithShape="0">
          <a:blip xmlns:r="http://schemas.openxmlformats.org/officeDocument/2006/relationships" r:embed="rId1">
            <a:duotone>
              <a:schemeClr val="accent4">
                <a:hueOff val="0"/>
                <a:satOff val="0"/>
                <a:lumOff val="0"/>
                <a:alphaOff val="0"/>
                <a:shade val="40000"/>
              </a:schemeClr>
              <a:schemeClr val="accent4">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CAAE49F-B534-4D11-823E-B6FDC961D8E0}">
      <dsp:nvSpPr>
        <dsp:cNvPr id="0" name=""/>
        <dsp:cNvSpPr/>
      </dsp:nvSpPr>
      <dsp:spPr>
        <a:xfrm>
          <a:off x="1650258" y="1842158"/>
          <a:ext cx="128271" cy="128271"/>
        </a:xfrm>
        <a:prstGeom prst="ellipse">
          <a:avLst/>
        </a:prstGeom>
        <a:blipFill rotWithShape="0">
          <a:blip xmlns:r="http://schemas.openxmlformats.org/officeDocument/2006/relationships" r:embed="rId1">
            <a:duotone>
              <a:schemeClr val="accent5">
                <a:hueOff val="0"/>
                <a:satOff val="0"/>
                <a:lumOff val="0"/>
                <a:alphaOff val="0"/>
                <a:shade val="40000"/>
              </a:schemeClr>
              <a:schemeClr val="accent5">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47655B45-6653-4E4E-92A7-777997A24685}">
      <dsp:nvSpPr>
        <dsp:cNvPr id="0" name=""/>
        <dsp:cNvSpPr/>
      </dsp:nvSpPr>
      <dsp:spPr>
        <a:xfrm>
          <a:off x="716445" y="1465042"/>
          <a:ext cx="329839" cy="329839"/>
        </a:xfrm>
        <a:prstGeom prst="ellipse">
          <a:avLst/>
        </a:prstGeom>
        <a:blipFill rotWithShape="0">
          <a:blip xmlns:r="http://schemas.openxmlformats.org/officeDocument/2006/relationships" r:embed="rId1">
            <a:duotone>
              <a:schemeClr val="accent6">
                <a:hueOff val="0"/>
                <a:satOff val="0"/>
                <a:lumOff val="0"/>
                <a:alphaOff val="0"/>
                <a:shade val="40000"/>
              </a:schemeClr>
              <a:schemeClr val="accent6">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1A042F4-6B40-4B6C-907D-AA239FA26B03}">
      <dsp:nvSpPr>
        <dsp:cNvPr id="0" name=""/>
        <dsp:cNvSpPr/>
      </dsp:nvSpPr>
      <dsp:spPr>
        <a:xfrm>
          <a:off x="16085" y="2147443"/>
          <a:ext cx="128271" cy="128271"/>
        </a:xfrm>
        <a:prstGeom prst="ellipse">
          <a:avLst/>
        </a:prstGeom>
        <a:blipFill rotWithShape="0">
          <a:blip xmlns:r="http://schemas.openxmlformats.org/officeDocument/2006/relationships" r:embed="rId1">
            <a:duotone>
              <a:schemeClr val="accent2">
                <a:hueOff val="0"/>
                <a:satOff val="0"/>
                <a:lumOff val="0"/>
                <a:alphaOff val="0"/>
                <a:shade val="40000"/>
              </a:schemeClr>
              <a:schemeClr val="accent2">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476196FA-407E-4ED7-BAD0-76EBF0BE858E}">
      <dsp:nvSpPr>
        <dsp:cNvPr id="0" name=""/>
        <dsp:cNvSpPr/>
      </dsp:nvSpPr>
      <dsp:spPr>
        <a:xfrm>
          <a:off x="123833" y="2309065"/>
          <a:ext cx="201568" cy="201568"/>
        </a:xfrm>
        <a:prstGeom prst="ellipse">
          <a:avLst/>
        </a:prstGeom>
        <a:blipFill rotWithShape="0">
          <a:blip xmlns:r="http://schemas.openxmlformats.org/officeDocument/2006/relationships" r:embed="rId1">
            <a:duotone>
              <a:schemeClr val="accent3">
                <a:hueOff val="0"/>
                <a:satOff val="0"/>
                <a:lumOff val="0"/>
                <a:alphaOff val="0"/>
                <a:shade val="40000"/>
              </a:schemeClr>
              <a:schemeClr val="accent3">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81EC653-1A62-43A3-83F7-C3124C0EC5F2}">
      <dsp:nvSpPr>
        <dsp:cNvPr id="0" name=""/>
        <dsp:cNvSpPr/>
      </dsp:nvSpPr>
      <dsp:spPr>
        <a:xfrm>
          <a:off x="393202" y="2452728"/>
          <a:ext cx="293190" cy="293190"/>
        </a:xfrm>
        <a:prstGeom prst="ellipse">
          <a:avLst/>
        </a:prstGeom>
        <a:blipFill rotWithShape="0">
          <a:blip xmlns:r="http://schemas.openxmlformats.org/officeDocument/2006/relationships" r:embed="rId1">
            <a:duotone>
              <a:schemeClr val="accent4">
                <a:hueOff val="0"/>
                <a:satOff val="0"/>
                <a:lumOff val="0"/>
                <a:alphaOff val="0"/>
                <a:shade val="40000"/>
              </a:schemeClr>
              <a:schemeClr val="accent4">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03FC32C-D1A0-4833-BB66-03CEA275A0D0}">
      <dsp:nvSpPr>
        <dsp:cNvPr id="0" name=""/>
        <dsp:cNvSpPr/>
      </dsp:nvSpPr>
      <dsp:spPr>
        <a:xfrm>
          <a:off x="770319" y="2686182"/>
          <a:ext cx="128271" cy="128271"/>
        </a:xfrm>
        <a:prstGeom prst="ellipse">
          <a:avLst/>
        </a:prstGeom>
        <a:blipFill rotWithShape="0">
          <a:blip xmlns:r="http://schemas.openxmlformats.org/officeDocument/2006/relationships" r:embed="rId1">
            <a:duotone>
              <a:schemeClr val="accent5">
                <a:hueOff val="0"/>
                <a:satOff val="0"/>
                <a:lumOff val="0"/>
                <a:alphaOff val="0"/>
                <a:shade val="40000"/>
              </a:schemeClr>
              <a:schemeClr val="accent5">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2D724F2-2CA1-49C7-B388-8EC1E9A4DA98}">
      <dsp:nvSpPr>
        <dsp:cNvPr id="0" name=""/>
        <dsp:cNvSpPr/>
      </dsp:nvSpPr>
      <dsp:spPr>
        <a:xfrm>
          <a:off x="842151" y="2452728"/>
          <a:ext cx="201568" cy="201568"/>
        </a:xfrm>
        <a:prstGeom prst="ellipse">
          <a:avLst/>
        </a:prstGeom>
        <a:blipFill rotWithShape="0">
          <a:blip xmlns:r="http://schemas.openxmlformats.org/officeDocument/2006/relationships" r:embed="rId1">
            <a:duotone>
              <a:schemeClr val="accent6">
                <a:hueOff val="0"/>
                <a:satOff val="0"/>
                <a:lumOff val="0"/>
                <a:alphaOff val="0"/>
                <a:shade val="40000"/>
              </a:schemeClr>
              <a:schemeClr val="accent6">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762D28C-D0CB-4A6E-A934-C8A85E190B80}">
      <dsp:nvSpPr>
        <dsp:cNvPr id="0" name=""/>
        <dsp:cNvSpPr/>
      </dsp:nvSpPr>
      <dsp:spPr>
        <a:xfrm>
          <a:off x="1021730" y="2704140"/>
          <a:ext cx="128271" cy="128271"/>
        </a:xfrm>
        <a:prstGeom prst="ellipse">
          <a:avLst/>
        </a:prstGeom>
        <a:blipFill rotWithShape="0">
          <a:blip xmlns:r="http://schemas.openxmlformats.org/officeDocument/2006/relationships" r:embed="rId1">
            <a:duotone>
              <a:schemeClr val="accent2">
                <a:hueOff val="0"/>
                <a:satOff val="0"/>
                <a:lumOff val="0"/>
                <a:alphaOff val="0"/>
                <a:shade val="40000"/>
              </a:schemeClr>
              <a:schemeClr val="accent2">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96819012-41D3-4F1E-8324-7F062B9461A3}">
      <dsp:nvSpPr>
        <dsp:cNvPr id="0" name=""/>
        <dsp:cNvSpPr/>
      </dsp:nvSpPr>
      <dsp:spPr>
        <a:xfrm>
          <a:off x="1183352" y="2416813"/>
          <a:ext cx="293190" cy="293190"/>
        </a:xfrm>
        <a:prstGeom prst="ellipse">
          <a:avLst/>
        </a:prstGeom>
        <a:blipFill rotWithShape="0">
          <a:blip xmlns:r="http://schemas.openxmlformats.org/officeDocument/2006/relationships" r:embed="rId1">
            <a:duotone>
              <a:schemeClr val="accent3">
                <a:hueOff val="0"/>
                <a:satOff val="0"/>
                <a:lumOff val="0"/>
                <a:alphaOff val="0"/>
                <a:shade val="40000"/>
              </a:schemeClr>
              <a:schemeClr val="accent3">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5092F8D-6334-480C-BFF8-F65BFDA6A695}">
      <dsp:nvSpPr>
        <dsp:cNvPr id="0" name=""/>
        <dsp:cNvSpPr/>
      </dsp:nvSpPr>
      <dsp:spPr>
        <a:xfrm>
          <a:off x="1578427" y="2344981"/>
          <a:ext cx="201568" cy="201568"/>
        </a:xfrm>
        <a:prstGeom prst="ellipse">
          <a:avLst/>
        </a:prstGeom>
        <a:blipFill rotWithShape="0">
          <a:blip xmlns:r="http://schemas.openxmlformats.org/officeDocument/2006/relationships" r:embed="rId1">
            <a:duotone>
              <a:schemeClr val="accent4">
                <a:hueOff val="0"/>
                <a:satOff val="0"/>
                <a:lumOff val="0"/>
                <a:alphaOff val="0"/>
                <a:shade val="40000"/>
              </a:schemeClr>
              <a:schemeClr val="accent4">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CE2AC471-962B-4A4D-9742-330C12DBE60D}">
      <dsp:nvSpPr>
        <dsp:cNvPr id="0" name=""/>
        <dsp:cNvSpPr/>
      </dsp:nvSpPr>
      <dsp:spPr>
        <a:xfrm>
          <a:off x="1779995" y="1500659"/>
          <a:ext cx="591978" cy="1130152"/>
        </a:xfrm>
        <a:prstGeom prst="chevron">
          <a:avLst>
            <a:gd name="adj" fmla="val 62310"/>
          </a:avLst>
        </a:prstGeom>
        <a:blipFill rotWithShape="0">
          <a:blip xmlns:r="http://schemas.openxmlformats.org/officeDocument/2006/relationships" r:embed="rId1">
            <a:duotone>
              <a:schemeClr val="accent2">
                <a:hueOff val="0"/>
                <a:satOff val="0"/>
                <a:lumOff val="0"/>
                <a:alphaOff val="0"/>
                <a:shade val="40000"/>
              </a:schemeClr>
              <a:schemeClr val="accent2">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F25BB9A3-6AC1-4471-BF08-F3EE9E4DFE74}">
      <dsp:nvSpPr>
        <dsp:cNvPr id="0" name=""/>
        <dsp:cNvSpPr/>
      </dsp:nvSpPr>
      <dsp:spPr>
        <a:xfrm>
          <a:off x="2371974" y="1501208"/>
          <a:ext cx="1614487" cy="1130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s-ES" sz="900" kern="1200" dirty="0" smtClean="0"/>
            <a:t>Contar con todos los elementos de juicio  para una adecuada toma decisiones</a:t>
          </a:r>
          <a:endParaRPr lang="es-ES" sz="900" kern="1200" dirty="0"/>
        </a:p>
      </dsp:txBody>
      <dsp:txXfrm>
        <a:off x="2371974" y="1501208"/>
        <a:ext cx="1614487" cy="1130141"/>
      </dsp:txXfrm>
    </dsp:sp>
    <dsp:sp modelId="{A4C6937F-A68E-4285-9300-18E2002EB4EA}">
      <dsp:nvSpPr>
        <dsp:cNvPr id="0" name=""/>
        <dsp:cNvSpPr/>
      </dsp:nvSpPr>
      <dsp:spPr>
        <a:xfrm>
          <a:off x="3986462" y="1500659"/>
          <a:ext cx="591978" cy="1130152"/>
        </a:xfrm>
        <a:prstGeom prst="chevron">
          <a:avLst>
            <a:gd name="adj" fmla="val 62310"/>
          </a:avLst>
        </a:prstGeom>
        <a:blipFill rotWithShape="0">
          <a:blip xmlns:r="http://schemas.openxmlformats.org/officeDocument/2006/relationships" r:embed="rId1">
            <a:duotone>
              <a:schemeClr val="accent3">
                <a:hueOff val="0"/>
                <a:satOff val="0"/>
                <a:lumOff val="0"/>
                <a:alphaOff val="0"/>
                <a:shade val="40000"/>
              </a:schemeClr>
              <a:schemeClr val="accent3">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7331D704-3996-4635-8717-136852104DD7}">
      <dsp:nvSpPr>
        <dsp:cNvPr id="0" name=""/>
        <dsp:cNvSpPr/>
      </dsp:nvSpPr>
      <dsp:spPr>
        <a:xfrm>
          <a:off x="4643020" y="1407261"/>
          <a:ext cx="1372314" cy="1372314"/>
        </a:xfrm>
        <a:prstGeom prst="ellipse">
          <a:avLst/>
        </a:prstGeom>
        <a:solidFill>
          <a:schemeClr val="accent3">
            <a:lumMod val="50000"/>
          </a:schemeClr>
        </a:solidFill>
        <a:ln>
          <a:noFill/>
        </a:ln>
        <a:effectLst>
          <a:outerShdw blurRad="95000" rotWithShape="0">
            <a:srgbClr val="000000">
              <a:alpha val="50000"/>
            </a:srgbClr>
          </a:outerShdw>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r>
            <a:rPr lang="es-ES" sz="900" kern="1200" dirty="0" smtClean="0"/>
            <a:t>Decidir en función de mis gustos o capacidades, y no en función de un contexto que discrimina por razón de género</a:t>
          </a:r>
          <a:endParaRPr lang="es-ES" sz="900" kern="1200" dirty="0"/>
        </a:p>
      </dsp:txBody>
      <dsp:txXfrm>
        <a:off x="4843991" y="1608232"/>
        <a:ext cx="970372" cy="970372"/>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8C99C-E4CB-4EF5-B546-BFEC34B6825B}">
      <dsp:nvSpPr>
        <dsp:cNvPr id="0" name=""/>
        <dsp:cNvSpPr/>
      </dsp:nvSpPr>
      <dsp:spPr>
        <a:xfrm>
          <a:off x="1868542" y="1703970"/>
          <a:ext cx="72061" cy="72061"/>
        </a:xfrm>
        <a:prstGeom prst="ellipse">
          <a:avLst/>
        </a:prstGeom>
        <a:solidFill>
          <a:schemeClr val="accent2">
            <a:hueOff val="0"/>
            <a:satOff val="0"/>
            <a:lumOff val="0"/>
            <a:alphaOff val="0"/>
          </a:schemeClr>
        </a:solidFill>
        <a:ln w="381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ED6A49-9D7C-4645-83FB-D7224A226CDC}">
      <dsp:nvSpPr>
        <dsp:cNvPr id="0" name=""/>
        <dsp:cNvSpPr/>
      </dsp:nvSpPr>
      <dsp:spPr>
        <a:xfrm>
          <a:off x="1805416" y="1805133"/>
          <a:ext cx="72061" cy="72061"/>
        </a:xfrm>
        <a:prstGeom prst="ellipse">
          <a:avLst/>
        </a:prstGeom>
        <a:solidFill>
          <a:schemeClr val="accent3">
            <a:hueOff val="0"/>
            <a:satOff val="0"/>
            <a:lumOff val="0"/>
            <a:alphaOff val="0"/>
          </a:schemeClr>
        </a:solidFill>
        <a:ln w="381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4E9118-9754-4308-A7D5-65F10C5D6915}">
      <dsp:nvSpPr>
        <dsp:cNvPr id="0" name=""/>
        <dsp:cNvSpPr/>
      </dsp:nvSpPr>
      <dsp:spPr>
        <a:xfrm>
          <a:off x="1730183" y="1892718"/>
          <a:ext cx="72061" cy="72061"/>
        </a:xfrm>
        <a:prstGeom prst="ellipse">
          <a:avLst/>
        </a:prstGeom>
        <a:solidFill>
          <a:schemeClr val="accent4">
            <a:hueOff val="0"/>
            <a:satOff val="0"/>
            <a:lumOff val="0"/>
            <a:alphaOff val="0"/>
          </a:schemeClr>
        </a:solidFill>
        <a:ln w="381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D36402-FA71-4EBA-8A28-46C8E9C3DB12}">
      <dsp:nvSpPr>
        <dsp:cNvPr id="0" name=""/>
        <dsp:cNvSpPr/>
      </dsp:nvSpPr>
      <dsp:spPr>
        <a:xfrm>
          <a:off x="1820116" y="685836"/>
          <a:ext cx="72061" cy="72061"/>
        </a:xfrm>
        <a:prstGeom prst="ellipse">
          <a:avLst/>
        </a:prstGeom>
        <a:solidFill>
          <a:schemeClr val="accent5">
            <a:hueOff val="0"/>
            <a:satOff val="0"/>
            <a:lumOff val="0"/>
            <a:alphaOff val="0"/>
          </a:schemeClr>
        </a:solidFill>
        <a:ln w="381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731620-5AA8-48CF-A433-E140B8819BF2}">
      <dsp:nvSpPr>
        <dsp:cNvPr id="0" name=""/>
        <dsp:cNvSpPr/>
      </dsp:nvSpPr>
      <dsp:spPr>
        <a:xfrm>
          <a:off x="1916391" y="628466"/>
          <a:ext cx="72061" cy="72061"/>
        </a:xfrm>
        <a:prstGeom prst="ellipse">
          <a:avLst/>
        </a:prstGeom>
        <a:solidFill>
          <a:schemeClr val="accent6">
            <a:hueOff val="0"/>
            <a:satOff val="0"/>
            <a:lumOff val="0"/>
            <a:alphaOff val="0"/>
          </a:schemeClr>
        </a:solidFill>
        <a:ln w="381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D59F2D-8E90-49DA-BFB6-E0EEBEEF598D}">
      <dsp:nvSpPr>
        <dsp:cNvPr id="0" name=""/>
        <dsp:cNvSpPr/>
      </dsp:nvSpPr>
      <dsp:spPr>
        <a:xfrm>
          <a:off x="2012378" y="571096"/>
          <a:ext cx="72061" cy="72061"/>
        </a:xfrm>
        <a:prstGeom prst="ellipse">
          <a:avLst/>
        </a:prstGeom>
        <a:solidFill>
          <a:schemeClr val="accent2">
            <a:hueOff val="0"/>
            <a:satOff val="0"/>
            <a:lumOff val="0"/>
            <a:alphaOff val="0"/>
          </a:schemeClr>
        </a:solidFill>
        <a:ln w="381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9859E0-E23F-40BA-8ADF-37986A69798C}">
      <dsp:nvSpPr>
        <dsp:cNvPr id="0" name=""/>
        <dsp:cNvSpPr/>
      </dsp:nvSpPr>
      <dsp:spPr>
        <a:xfrm>
          <a:off x="2108364" y="628466"/>
          <a:ext cx="72061" cy="72061"/>
        </a:xfrm>
        <a:prstGeom prst="ellipse">
          <a:avLst/>
        </a:prstGeom>
        <a:solidFill>
          <a:schemeClr val="accent3">
            <a:hueOff val="0"/>
            <a:satOff val="0"/>
            <a:lumOff val="0"/>
            <a:alphaOff val="0"/>
          </a:schemeClr>
        </a:solidFill>
        <a:ln w="381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FF3CD6-DB72-4BC5-85AA-2C3C79D5E2EB}">
      <dsp:nvSpPr>
        <dsp:cNvPr id="0" name=""/>
        <dsp:cNvSpPr/>
      </dsp:nvSpPr>
      <dsp:spPr>
        <a:xfrm>
          <a:off x="2204639" y="685836"/>
          <a:ext cx="72061" cy="72061"/>
        </a:xfrm>
        <a:prstGeom prst="ellipse">
          <a:avLst/>
        </a:prstGeom>
        <a:solidFill>
          <a:schemeClr val="accent4">
            <a:hueOff val="0"/>
            <a:satOff val="0"/>
            <a:lumOff val="0"/>
            <a:alphaOff val="0"/>
          </a:schemeClr>
        </a:solidFill>
        <a:ln w="381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86B860-8495-4695-9760-BD6E63F24AE9}">
      <dsp:nvSpPr>
        <dsp:cNvPr id="0" name=""/>
        <dsp:cNvSpPr/>
      </dsp:nvSpPr>
      <dsp:spPr>
        <a:xfrm>
          <a:off x="2012378" y="692147"/>
          <a:ext cx="72061" cy="72061"/>
        </a:xfrm>
        <a:prstGeom prst="ellipse">
          <a:avLst/>
        </a:prstGeom>
        <a:solidFill>
          <a:schemeClr val="accent5">
            <a:hueOff val="0"/>
            <a:satOff val="0"/>
            <a:lumOff val="0"/>
            <a:alphaOff val="0"/>
          </a:schemeClr>
        </a:solidFill>
        <a:ln w="381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956FA9-922A-4D0F-871B-2E4A78ACF558}">
      <dsp:nvSpPr>
        <dsp:cNvPr id="0" name=""/>
        <dsp:cNvSpPr/>
      </dsp:nvSpPr>
      <dsp:spPr>
        <a:xfrm>
          <a:off x="2012378" y="813199"/>
          <a:ext cx="72061" cy="72061"/>
        </a:xfrm>
        <a:prstGeom prst="ellipse">
          <a:avLst/>
        </a:prstGeom>
        <a:solidFill>
          <a:schemeClr val="accent6">
            <a:hueOff val="0"/>
            <a:satOff val="0"/>
            <a:lumOff val="0"/>
            <a:alphaOff val="0"/>
          </a:schemeClr>
        </a:solidFill>
        <a:ln w="381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D2E3F0-034B-43EC-8538-4F25F8949F46}">
      <dsp:nvSpPr>
        <dsp:cNvPr id="0" name=""/>
        <dsp:cNvSpPr/>
      </dsp:nvSpPr>
      <dsp:spPr>
        <a:xfrm>
          <a:off x="1426081" y="2155936"/>
          <a:ext cx="1554233" cy="416891"/>
        </a:xfrm>
        <a:prstGeom prst="round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8979" tIns="45720" rIns="45720" bIns="45720" numCol="1" spcCol="1270" anchor="ctr" anchorCtr="0">
          <a:noAutofit/>
        </a:bodyPr>
        <a:lstStyle/>
        <a:p>
          <a:pPr lvl="0" algn="l" defTabSz="533400">
            <a:lnSpc>
              <a:spcPct val="90000"/>
            </a:lnSpc>
            <a:spcBef>
              <a:spcPct val="0"/>
            </a:spcBef>
            <a:spcAft>
              <a:spcPct val="35000"/>
            </a:spcAft>
          </a:pPr>
          <a:r>
            <a:rPr lang="es-ES" sz="1200" b="1" kern="1200" dirty="0" smtClean="0"/>
            <a:t>187,448 accesos </a:t>
          </a:r>
          <a:endParaRPr lang="es-ES" sz="1200" b="1" kern="1200" dirty="0"/>
        </a:p>
      </dsp:txBody>
      <dsp:txXfrm>
        <a:off x="1446432" y="2176287"/>
        <a:ext cx="1513531" cy="376189"/>
      </dsp:txXfrm>
    </dsp:sp>
    <dsp:sp modelId="{BE1B7710-3A6A-4955-B3B8-7B520CBCA2F7}">
      <dsp:nvSpPr>
        <dsp:cNvPr id="0" name=""/>
        <dsp:cNvSpPr/>
      </dsp:nvSpPr>
      <dsp:spPr>
        <a:xfrm>
          <a:off x="995150" y="1747459"/>
          <a:ext cx="720619" cy="720572"/>
        </a:xfrm>
        <a:prstGeom prst="ellipse">
          <a:avLst/>
        </a:prstGeom>
        <a:blipFill rotWithShape="1">
          <a:blip xmlns:r="http://schemas.openxmlformats.org/officeDocument/2006/relationships" r:embed="rId1"/>
          <a:stretch>
            <a:fillRect/>
          </a:stretch>
        </a:blip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104C61-3D0D-422C-A6B1-4633126A6C57}">
      <dsp:nvSpPr>
        <dsp:cNvPr id="0" name=""/>
        <dsp:cNvSpPr/>
      </dsp:nvSpPr>
      <dsp:spPr>
        <a:xfrm>
          <a:off x="2171388" y="1334892"/>
          <a:ext cx="1554233" cy="416891"/>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8979" tIns="45720" rIns="45720" bIns="45720" numCol="1" spcCol="1270" anchor="ctr" anchorCtr="0">
          <a:noAutofit/>
        </a:bodyPr>
        <a:lstStyle/>
        <a:p>
          <a:pPr lvl="0" algn="l" defTabSz="533400">
            <a:lnSpc>
              <a:spcPct val="90000"/>
            </a:lnSpc>
            <a:spcBef>
              <a:spcPct val="0"/>
            </a:spcBef>
            <a:spcAft>
              <a:spcPct val="35000"/>
            </a:spcAft>
          </a:pPr>
          <a:r>
            <a:rPr lang="es-ES" sz="1200" b="1" kern="1200" dirty="0" smtClean="0"/>
            <a:t>720,391 páginas visitadas</a:t>
          </a:r>
          <a:endParaRPr lang="es-ES" sz="1200" b="1" kern="1200" dirty="0"/>
        </a:p>
      </dsp:txBody>
      <dsp:txXfrm>
        <a:off x="2191739" y="1355243"/>
        <a:ext cx="1513531" cy="376189"/>
      </dsp:txXfrm>
    </dsp:sp>
    <dsp:sp modelId="{07BA3C8B-6353-455F-84B4-1E6A7B153FF7}">
      <dsp:nvSpPr>
        <dsp:cNvPr id="0" name=""/>
        <dsp:cNvSpPr/>
      </dsp:nvSpPr>
      <dsp:spPr>
        <a:xfrm>
          <a:off x="1543964" y="932034"/>
          <a:ext cx="936827" cy="720572"/>
        </a:xfrm>
        <a:prstGeom prst="ellipse">
          <a:avLst/>
        </a:prstGeom>
        <a:blipFill rotWithShape="1">
          <a:blip xmlns:r="http://schemas.openxmlformats.org/officeDocument/2006/relationships" r:embed="rId2"/>
          <a:stretch>
            <a:fillRect/>
          </a:stretch>
        </a:blip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E6A75-424B-4345-BB85-4442C6811925}">
      <dsp:nvSpPr>
        <dsp:cNvPr id="0" name=""/>
        <dsp:cNvSpPr/>
      </dsp:nvSpPr>
      <dsp:spPr>
        <a:xfrm>
          <a:off x="0" y="72007"/>
          <a:ext cx="648071" cy="648071"/>
        </a:xfrm>
        <a:prstGeom prst="ellipse">
          <a:avLst/>
        </a:prstGeom>
        <a:blipFill rotWithShape="0">
          <a:blip xmlns:r="http://schemas.openxmlformats.org/officeDocument/2006/relationships" r:embed="rId1">
            <a:duotone>
              <a:schemeClr val="accent2">
                <a:alpha val="50000"/>
                <a:hueOff val="0"/>
                <a:satOff val="0"/>
                <a:lumOff val="0"/>
                <a:alphaOff val="0"/>
                <a:shade val="40000"/>
              </a:schemeClr>
              <a:schemeClr val="accent2">
                <a:alpha val="50000"/>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ES" sz="1800" kern="1200" dirty="0" smtClean="0"/>
            <a:t>9,13</a:t>
          </a:r>
          <a:endParaRPr lang="es-ES" sz="1800" kern="1200" dirty="0"/>
        </a:p>
      </dsp:txBody>
      <dsp:txXfrm>
        <a:off x="94908" y="166915"/>
        <a:ext cx="458255" cy="458255"/>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AE1116-CF9E-439F-BFD1-F24398ED8B56}">
      <dsp:nvSpPr>
        <dsp:cNvPr id="0" name=""/>
        <dsp:cNvSpPr/>
      </dsp:nvSpPr>
      <dsp:spPr>
        <a:xfrm>
          <a:off x="191554" y="0"/>
          <a:ext cx="3571596" cy="2232247"/>
        </a:xfrm>
        <a:prstGeom prst="swooshArrow">
          <a:avLst>
            <a:gd name="adj1" fmla="val 25000"/>
            <a:gd name="adj2" fmla="val 25000"/>
          </a:avLst>
        </a:prstGeom>
        <a:solidFill>
          <a:srgbClr val="FFC000"/>
        </a:soli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13C1A9A0-E467-4A18-8D45-E0B9E4A95FD5}">
      <dsp:nvSpPr>
        <dsp:cNvPr id="0" name=""/>
        <dsp:cNvSpPr/>
      </dsp:nvSpPr>
      <dsp:spPr>
        <a:xfrm>
          <a:off x="1021950" y="1216575"/>
          <a:ext cx="125005" cy="125005"/>
        </a:xfrm>
        <a:prstGeom prst="ellipse">
          <a:avLst/>
        </a:prstGeom>
        <a:solidFill>
          <a:srgbClr val="C00000"/>
        </a:solidFill>
        <a:ln>
          <a:noFill/>
        </a:ln>
        <a:effectLst>
          <a:outerShdw blurRad="95000" rotWithShape="0">
            <a:srgbClr val="000000">
              <a:alpha val="50000"/>
            </a:srgbClr>
          </a:outerShdw>
          <a:softEdge rad="1270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163D463-07DD-4998-BEF4-E65D8753EAC6}">
      <dsp:nvSpPr>
        <dsp:cNvPr id="0" name=""/>
        <dsp:cNvSpPr/>
      </dsp:nvSpPr>
      <dsp:spPr>
        <a:xfrm>
          <a:off x="1084453" y="1279078"/>
          <a:ext cx="1160768" cy="953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238" tIns="0" rIns="0" bIns="0" numCol="1" spcCol="1270" anchor="t" anchorCtr="0">
          <a:noAutofit/>
        </a:bodyPr>
        <a:lstStyle/>
        <a:p>
          <a:pPr lvl="0" algn="l" defTabSz="755650">
            <a:lnSpc>
              <a:spcPct val="90000"/>
            </a:lnSpc>
            <a:spcBef>
              <a:spcPct val="0"/>
            </a:spcBef>
            <a:spcAft>
              <a:spcPct val="35000"/>
            </a:spcAft>
          </a:pPr>
          <a:r>
            <a:rPr lang="es-ES" sz="1700" b="1" kern="1200" dirty="0" smtClean="0">
              <a:solidFill>
                <a:srgbClr val="C00000"/>
              </a:solidFill>
            </a:rPr>
            <a:t>4.806.802 accesos</a:t>
          </a:r>
          <a:endParaRPr lang="es-ES" sz="1700" b="1" kern="1200" dirty="0">
            <a:solidFill>
              <a:srgbClr val="C00000"/>
            </a:solidFill>
          </a:endParaRPr>
        </a:p>
      </dsp:txBody>
      <dsp:txXfrm>
        <a:off x="1084453" y="1279078"/>
        <a:ext cx="1160768" cy="953169"/>
      </dsp:txXfrm>
    </dsp:sp>
    <dsp:sp modelId="{4D5B7D82-C18D-4BC2-A371-4732D8D3DAAC}">
      <dsp:nvSpPr>
        <dsp:cNvPr id="0" name=""/>
        <dsp:cNvSpPr/>
      </dsp:nvSpPr>
      <dsp:spPr>
        <a:xfrm>
          <a:off x="2173790" y="647351"/>
          <a:ext cx="214295" cy="214295"/>
        </a:xfrm>
        <a:prstGeom prst="ellipse">
          <a:avLst/>
        </a:prstGeom>
        <a:solidFill>
          <a:srgbClr val="92D050"/>
        </a:solidFill>
        <a:ln>
          <a:noFill/>
        </a:ln>
        <a:effectLst>
          <a:outerShdw blurRad="95000" rotWithShape="0">
            <a:srgbClr val="000000">
              <a:alpha val="50000"/>
            </a:srgbClr>
          </a:outerShdw>
          <a:softEdge rad="1270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7462AADC-ACC8-4CB9-8144-7F06AA1CA554}">
      <dsp:nvSpPr>
        <dsp:cNvPr id="0" name=""/>
        <dsp:cNvSpPr/>
      </dsp:nvSpPr>
      <dsp:spPr>
        <a:xfrm>
          <a:off x="2298523" y="625226"/>
          <a:ext cx="1160768" cy="1477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551" tIns="0" rIns="0" bIns="0" numCol="1" spcCol="1270" anchor="t" anchorCtr="0">
          <a:noAutofit/>
        </a:bodyPr>
        <a:lstStyle/>
        <a:p>
          <a:pPr lvl="0" algn="l" defTabSz="755650">
            <a:lnSpc>
              <a:spcPct val="90000"/>
            </a:lnSpc>
            <a:spcBef>
              <a:spcPct val="0"/>
            </a:spcBef>
            <a:spcAft>
              <a:spcPct val="35000"/>
            </a:spcAft>
          </a:pPr>
          <a:r>
            <a:rPr lang="es-ES" sz="1700" b="1" kern="1200" dirty="0" smtClean="0">
              <a:solidFill>
                <a:srgbClr val="C00000"/>
              </a:solidFill>
            </a:rPr>
            <a:t>17.615.614 Páginas visitadas</a:t>
          </a:r>
          <a:endParaRPr lang="es-ES" sz="1700" b="1" kern="1200" dirty="0">
            <a:solidFill>
              <a:srgbClr val="C00000"/>
            </a:solidFill>
          </a:endParaRPr>
        </a:p>
      </dsp:txBody>
      <dsp:txXfrm>
        <a:off x="2298523" y="625226"/>
        <a:ext cx="1160768" cy="14777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E6A75-424B-4345-BB85-4442C6811925}">
      <dsp:nvSpPr>
        <dsp:cNvPr id="0" name=""/>
        <dsp:cNvSpPr/>
      </dsp:nvSpPr>
      <dsp:spPr>
        <a:xfrm>
          <a:off x="0" y="72007"/>
          <a:ext cx="648071" cy="648071"/>
        </a:xfrm>
        <a:prstGeom prst="ellipse">
          <a:avLst/>
        </a:prstGeom>
        <a:solidFill>
          <a:schemeClr val="accent3">
            <a:lumMod val="60000"/>
            <a:lumOff val="40000"/>
          </a:schemeClr>
        </a:solidFill>
        <a:ln>
          <a:noFill/>
        </a:ln>
        <a:effectLst>
          <a:outerShdw blurRad="95000" rotWithShape="0">
            <a:srgbClr val="000000">
              <a:alpha val="50000"/>
            </a:srgbClr>
          </a:outerShdw>
          <a:softEdge rad="1270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ES" sz="1800" kern="1200" dirty="0" smtClean="0"/>
            <a:t>6,62</a:t>
          </a:r>
          <a:endParaRPr lang="es-ES" sz="1800" kern="1200" dirty="0"/>
        </a:p>
      </dsp:txBody>
      <dsp:txXfrm>
        <a:off x="94908" y="166915"/>
        <a:ext cx="458255" cy="4582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E6A75-424B-4345-BB85-4442C6811925}">
      <dsp:nvSpPr>
        <dsp:cNvPr id="0" name=""/>
        <dsp:cNvSpPr/>
      </dsp:nvSpPr>
      <dsp:spPr>
        <a:xfrm>
          <a:off x="0" y="72007"/>
          <a:ext cx="648071" cy="648071"/>
        </a:xfrm>
        <a:prstGeom prst="ellipse">
          <a:avLst/>
        </a:prstGeom>
        <a:blipFill rotWithShape="0">
          <a:blip xmlns:r="http://schemas.openxmlformats.org/officeDocument/2006/relationships" r:embed="rId1">
            <a:duotone>
              <a:schemeClr val="accent2">
                <a:alpha val="50000"/>
                <a:hueOff val="0"/>
                <a:satOff val="0"/>
                <a:lumOff val="0"/>
                <a:alphaOff val="0"/>
                <a:shade val="40000"/>
              </a:schemeClr>
              <a:schemeClr val="accent2">
                <a:alpha val="50000"/>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ES" sz="1800" kern="1200" dirty="0" smtClean="0"/>
            <a:t>2,68</a:t>
          </a:r>
          <a:endParaRPr lang="es-ES" sz="1800" kern="1200" dirty="0"/>
        </a:p>
      </dsp:txBody>
      <dsp:txXfrm>
        <a:off x="94908" y="166915"/>
        <a:ext cx="458255" cy="4582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E6A75-424B-4345-BB85-4442C6811925}">
      <dsp:nvSpPr>
        <dsp:cNvPr id="0" name=""/>
        <dsp:cNvSpPr/>
      </dsp:nvSpPr>
      <dsp:spPr>
        <a:xfrm>
          <a:off x="0" y="72007"/>
          <a:ext cx="648071" cy="648071"/>
        </a:xfrm>
        <a:prstGeom prst="ellipse">
          <a:avLst/>
        </a:prstGeom>
        <a:solidFill>
          <a:schemeClr val="accent3">
            <a:lumMod val="60000"/>
            <a:lumOff val="40000"/>
          </a:schemeClr>
        </a:solidFill>
        <a:ln>
          <a:noFill/>
        </a:ln>
        <a:effectLst>
          <a:outerShdw blurRad="95000" rotWithShape="0">
            <a:srgbClr val="000000">
              <a:alpha val="50000"/>
            </a:srgbClr>
          </a:outerShdw>
          <a:softEdge rad="1270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ES" sz="1800" kern="1200" dirty="0" smtClean="0"/>
            <a:t>2,86</a:t>
          </a:r>
          <a:endParaRPr lang="es-ES" sz="1800" kern="1200" dirty="0"/>
        </a:p>
      </dsp:txBody>
      <dsp:txXfrm>
        <a:off x="94908" y="166915"/>
        <a:ext cx="458255" cy="45825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E6A75-424B-4345-BB85-4442C6811925}">
      <dsp:nvSpPr>
        <dsp:cNvPr id="0" name=""/>
        <dsp:cNvSpPr/>
      </dsp:nvSpPr>
      <dsp:spPr>
        <a:xfrm>
          <a:off x="0" y="79896"/>
          <a:ext cx="792087" cy="792087"/>
        </a:xfrm>
        <a:prstGeom prst="ellipse">
          <a:avLst/>
        </a:prstGeom>
        <a:blipFill rotWithShape="0">
          <a:blip xmlns:r="http://schemas.openxmlformats.org/officeDocument/2006/relationships" r:embed="rId1">
            <a:duotone>
              <a:schemeClr val="accent2">
                <a:alpha val="50000"/>
                <a:hueOff val="0"/>
                <a:satOff val="0"/>
                <a:lumOff val="0"/>
                <a:alphaOff val="0"/>
                <a:shade val="40000"/>
              </a:schemeClr>
              <a:schemeClr val="accent2">
                <a:alpha val="50000"/>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s-ES" sz="1700" kern="1200" dirty="0" smtClean="0"/>
            <a:t>26,24</a:t>
          </a:r>
          <a:endParaRPr lang="es-ES" sz="1700" kern="1200" dirty="0"/>
        </a:p>
      </dsp:txBody>
      <dsp:txXfrm>
        <a:off x="115998" y="195894"/>
        <a:ext cx="560091" cy="56009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E6A75-424B-4345-BB85-4442C6811925}">
      <dsp:nvSpPr>
        <dsp:cNvPr id="0" name=""/>
        <dsp:cNvSpPr/>
      </dsp:nvSpPr>
      <dsp:spPr>
        <a:xfrm>
          <a:off x="0" y="79896"/>
          <a:ext cx="792087" cy="792087"/>
        </a:xfrm>
        <a:prstGeom prst="ellipse">
          <a:avLst/>
        </a:prstGeom>
        <a:solidFill>
          <a:schemeClr val="accent3">
            <a:lumMod val="60000"/>
            <a:lumOff val="40000"/>
          </a:schemeClr>
        </a:solidFill>
        <a:ln>
          <a:noFill/>
        </a:ln>
        <a:effectLst>
          <a:outerShdw blurRad="95000" rotWithShape="0">
            <a:srgbClr val="000000">
              <a:alpha val="50000"/>
            </a:srgbClr>
          </a:outerShdw>
          <a:softEdge rad="1270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s-ES" sz="1700" kern="1200" dirty="0" smtClean="0"/>
            <a:t>17,32</a:t>
          </a:r>
          <a:endParaRPr lang="es-ES" sz="1700" kern="1200" dirty="0"/>
        </a:p>
      </dsp:txBody>
      <dsp:txXfrm>
        <a:off x="115998" y="195894"/>
        <a:ext cx="560091" cy="56009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E6A75-424B-4345-BB85-4442C6811925}">
      <dsp:nvSpPr>
        <dsp:cNvPr id="0" name=""/>
        <dsp:cNvSpPr/>
      </dsp:nvSpPr>
      <dsp:spPr>
        <a:xfrm>
          <a:off x="0" y="79896"/>
          <a:ext cx="792087" cy="792087"/>
        </a:xfrm>
        <a:prstGeom prst="ellipse">
          <a:avLst/>
        </a:prstGeom>
        <a:blipFill rotWithShape="0">
          <a:blip xmlns:r="http://schemas.openxmlformats.org/officeDocument/2006/relationships" r:embed="rId1">
            <a:duotone>
              <a:schemeClr val="accent2">
                <a:alpha val="50000"/>
                <a:hueOff val="0"/>
                <a:satOff val="0"/>
                <a:lumOff val="0"/>
                <a:alphaOff val="0"/>
                <a:shade val="40000"/>
              </a:schemeClr>
              <a:schemeClr val="accent2">
                <a:alpha val="50000"/>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s-ES" sz="1700" kern="1200" dirty="0" smtClean="0"/>
            <a:t>30,48</a:t>
          </a:r>
          <a:endParaRPr lang="es-ES" sz="1700" kern="1200" dirty="0"/>
        </a:p>
      </dsp:txBody>
      <dsp:txXfrm>
        <a:off x="115998" y="195894"/>
        <a:ext cx="560091" cy="560091"/>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16.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17.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18.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19.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0.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3.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4.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6.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7.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28.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29.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30.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4.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1" y="0"/>
            <a:ext cx="2945659" cy="493633"/>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idx="1"/>
          </p:nvPr>
        </p:nvSpPr>
        <p:spPr>
          <a:xfrm>
            <a:off x="3850444" y="0"/>
            <a:ext cx="2945659" cy="493633"/>
          </a:xfrm>
          <a:prstGeom prst="rect">
            <a:avLst/>
          </a:prstGeom>
        </p:spPr>
        <p:txBody>
          <a:bodyPr vert="horz" lIns="91440" tIns="45720" rIns="91440" bIns="45720" rtlCol="0"/>
          <a:lstStyle>
            <a:lvl1pPr algn="r">
              <a:defRPr sz="1200"/>
            </a:lvl1pPr>
          </a:lstStyle>
          <a:p>
            <a:fld id="{91B196C5-DF5E-4481-8702-963E76B56CAE}" type="datetimeFigureOut">
              <a:rPr lang="es-ES" smtClean="0"/>
              <a:t>24/06/2015</a:t>
            </a:fld>
            <a:endParaRPr lang="es-ES" dirty="0"/>
          </a:p>
        </p:txBody>
      </p:sp>
      <p:sp>
        <p:nvSpPr>
          <p:cNvPr id="4" name="3 Marcador de imagen de diapositiva"/>
          <p:cNvSpPr>
            <a:spLocks noGrp="1" noRot="1" noChangeAspect="1"/>
          </p:cNvSpPr>
          <p:nvPr>
            <p:ph type="sldImg" idx="2"/>
          </p:nvPr>
        </p:nvSpPr>
        <p:spPr>
          <a:xfrm>
            <a:off x="930275" y="739775"/>
            <a:ext cx="4937125" cy="3703638"/>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79768" y="4689516"/>
            <a:ext cx="5438140" cy="4442698"/>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1" y="9377316"/>
            <a:ext cx="2945659" cy="493633"/>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50444" y="9377316"/>
            <a:ext cx="2945659" cy="493633"/>
          </a:xfrm>
          <a:prstGeom prst="rect">
            <a:avLst/>
          </a:prstGeom>
        </p:spPr>
        <p:txBody>
          <a:bodyPr vert="horz" lIns="91440" tIns="45720" rIns="91440" bIns="45720" rtlCol="0" anchor="b"/>
          <a:lstStyle>
            <a:lvl1pPr algn="r">
              <a:defRPr sz="1200"/>
            </a:lvl1pPr>
          </a:lstStyle>
          <a:p>
            <a:fld id="{D9E3A7BB-9616-49F9-9CFE-8B29D86FB949}" type="slidenum">
              <a:rPr lang="es-ES" smtClean="0"/>
              <a:t>‹Nº›</a:t>
            </a:fld>
            <a:endParaRPr lang="es-ES" dirty="0"/>
          </a:p>
        </p:txBody>
      </p:sp>
    </p:spTree>
    <p:extLst>
      <p:ext uri="{BB962C8B-B14F-4D97-AF65-F5344CB8AC3E}">
        <p14:creationId xmlns:p14="http://schemas.microsoft.com/office/powerpoint/2010/main" val="38370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952007F5-5B88-4F48-9E57-5D68911758BB}" type="slidenum">
              <a:rPr lang="es-ES" smtClean="0">
                <a:solidFill>
                  <a:prstClr val="black"/>
                </a:solidFill>
              </a:rPr>
              <a:pPr/>
              <a:t>1</a:t>
            </a:fld>
            <a:endParaRPr lang="es-ES">
              <a:solidFill>
                <a:prstClr val="black"/>
              </a:solidFill>
            </a:endParaRPr>
          </a:p>
        </p:txBody>
      </p:sp>
    </p:spTree>
    <p:extLst>
      <p:ext uri="{BB962C8B-B14F-4D97-AF65-F5344CB8AC3E}">
        <p14:creationId xmlns:p14="http://schemas.microsoft.com/office/powerpoint/2010/main" val="1461032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kern="1200" dirty="0" smtClean="0">
                <a:solidFill>
                  <a:schemeClr val="tx1"/>
                </a:solidFill>
                <a:effectLst/>
                <a:latin typeface="+mn-lt"/>
                <a:ea typeface="+mn-ea"/>
                <a:cs typeface="+mn-cs"/>
              </a:rPr>
              <a:t>a) Formación exclusiva en centro formativo, que consiste en compatibilizar y alternar la formación que se adquiere en el centro de formación y la actividad laboral que se lleva a cabo en la empresa.</a:t>
            </a:r>
          </a:p>
          <a:p>
            <a:r>
              <a:rPr lang="es-ES" sz="1200" b="0" i="0" kern="1200" dirty="0" smtClean="0">
                <a:solidFill>
                  <a:schemeClr val="tx1"/>
                </a:solidFill>
                <a:effectLst/>
                <a:latin typeface="+mn-lt"/>
                <a:ea typeface="+mn-ea"/>
                <a:cs typeface="+mn-cs"/>
              </a:rPr>
              <a:t>b) Formación con participación de la empresa, consistente en que las empresas faciliten a los centros de formación los espacios, las instalaciones o los expertos para impartir total o parcialmente determinados módulos profesionales o módulos formativos.</a:t>
            </a:r>
          </a:p>
          <a:p>
            <a:r>
              <a:rPr lang="es-ES" sz="1200" b="0" i="0" kern="1200" dirty="0" smtClean="0">
                <a:solidFill>
                  <a:schemeClr val="tx1"/>
                </a:solidFill>
                <a:effectLst/>
                <a:latin typeface="+mn-lt"/>
                <a:ea typeface="+mn-ea"/>
                <a:cs typeface="+mn-cs"/>
              </a:rPr>
              <a:t>c) Formación en empresa autorizada o acreditada y en centro de formación, que consiste en la impartición de determinados módulos profesionales o módulos formativos en la empresa, complementariamente a los que se impartan en el centro de formación.</a:t>
            </a:r>
          </a:p>
          <a:p>
            <a:r>
              <a:rPr lang="es-ES" sz="1200" b="0" i="0" kern="1200" dirty="0" smtClean="0">
                <a:solidFill>
                  <a:schemeClr val="tx1"/>
                </a:solidFill>
                <a:effectLst/>
                <a:latin typeface="+mn-lt"/>
                <a:ea typeface="+mn-ea"/>
                <a:cs typeface="+mn-cs"/>
              </a:rPr>
              <a:t>d) Formación compartida entre el centro de formación y la empresa, que consiste en coparticipar en distinta proporción en los procesos de enseñanza y aprendizaje en la empresa y en el centro de formación. La empresa deberá disponer de autorización de la Administración educativa y/o de la acreditación de la Administración laboral correspondiente para impartir este tipo de formación, y estará adscrita al centro con el que comparta la formación.</a:t>
            </a:r>
          </a:p>
          <a:p>
            <a:r>
              <a:rPr lang="es-ES" sz="1200" b="0" i="0" kern="1200" dirty="0" smtClean="0">
                <a:solidFill>
                  <a:schemeClr val="tx1"/>
                </a:solidFill>
                <a:effectLst/>
                <a:latin typeface="+mn-lt"/>
                <a:ea typeface="+mn-ea"/>
                <a:cs typeface="+mn-cs"/>
              </a:rPr>
              <a:t>e) Formación exclusiva en la empresa, que consiste en que la formación se imparte en su totalidad en la empresa de acuerdo con lo dispuesto en el artículo 18.4.</a:t>
            </a:r>
          </a:p>
          <a:p>
            <a:endParaRPr lang="es-ES" dirty="0"/>
          </a:p>
        </p:txBody>
      </p:sp>
      <p:sp>
        <p:nvSpPr>
          <p:cNvPr id="4" name="3 Marcador de número de diapositiva"/>
          <p:cNvSpPr>
            <a:spLocks noGrp="1"/>
          </p:cNvSpPr>
          <p:nvPr>
            <p:ph type="sldNum" sz="quarter" idx="10"/>
          </p:nvPr>
        </p:nvSpPr>
        <p:spPr/>
        <p:txBody>
          <a:bodyPr/>
          <a:lstStyle/>
          <a:p>
            <a:fld id="{D9E3A7BB-9616-49F9-9CFE-8B29D86FB949}" type="slidenum">
              <a:rPr lang="es-ES" smtClean="0"/>
              <a:t>32</a:t>
            </a:fld>
            <a:endParaRPr lang="es-ES"/>
          </a:p>
        </p:txBody>
      </p:sp>
    </p:spTree>
    <p:extLst>
      <p:ext uri="{BB962C8B-B14F-4D97-AF65-F5344CB8AC3E}">
        <p14:creationId xmlns:p14="http://schemas.microsoft.com/office/powerpoint/2010/main" val="4056406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u="none" strike="noStrike" kern="1200" baseline="0" dirty="0" smtClean="0">
                <a:solidFill>
                  <a:schemeClr val="tx1"/>
                </a:solidFill>
                <a:latin typeface="+mn-lt"/>
                <a:ea typeface="+mn-ea"/>
                <a:cs typeface="+mn-cs"/>
              </a:rPr>
              <a:t>El Real Decreto 1529/2012, de 8 de noviembre, desarrolla el contrato para la formación y el aprendizaje y se establecen las bases de la formación profesional dual.  Las comunidades autónomas comenzaron la implantación de proyectos de formación profesional dual en el curso 2012-2013.</a:t>
            </a:r>
          </a:p>
          <a:p>
            <a:r>
              <a:rPr lang="es-ES" sz="1200" b="0" i="0" u="none" strike="noStrike" kern="1200" baseline="0" dirty="0" smtClean="0">
                <a:solidFill>
                  <a:schemeClr val="tx1"/>
                </a:solidFill>
                <a:latin typeface="+mn-lt"/>
                <a:ea typeface="+mn-ea"/>
                <a:cs typeface="+mn-cs"/>
              </a:rPr>
              <a:t>Desde entonces, se pueden extraer varias conclusiones en lo que concierne a los principales actores que intervienen en la misma: </a:t>
            </a:r>
          </a:p>
          <a:p>
            <a:pPr marL="171450" indent="-171450">
              <a:buFont typeface="Arial" panose="020B0604020202020204" pitchFamily="34" charset="0"/>
              <a:buChar char="•"/>
            </a:pPr>
            <a:r>
              <a:rPr lang="es-ES" sz="1200" b="0" i="0" u="none" strike="noStrike" kern="1200" baseline="0" dirty="0" smtClean="0">
                <a:solidFill>
                  <a:schemeClr val="tx1"/>
                </a:solidFill>
                <a:latin typeface="+mn-lt"/>
                <a:ea typeface="+mn-ea"/>
                <a:cs typeface="+mn-cs"/>
              </a:rPr>
              <a:t>La preponderancia hasta la fecha de alguna de las modalidades de desarrollo de la formación profesional, frente a las otras modalidades.</a:t>
            </a:r>
          </a:p>
          <a:p>
            <a:pPr marL="171450" indent="-171450">
              <a:buFont typeface="Arial" panose="020B0604020202020204" pitchFamily="34" charset="0"/>
              <a:buChar char="•"/>
            </a:pPr>
            <a:r>
              <a:rPr lang="es-ES" sz="1200" b="0" i="0" u="none" strike="noStrike" kern="1200" baseline="0" dirty="0" smtClean="0">
                <a:solidFill>
                  <a:schemeClr val="tx1"/>
                </a:solidFill>
                <a:latin typeface="+mn-lt"/>
                <a:ea typeface="+mn-ea"/>
                <a:cs typeface="+mn-cs"/>
              </a:rPr>
              <a:t> El predominio de los ciclos de grado superior frente a los ciclos de grado medio, en el conjunto de los proyectos de </a:t>
            </a:r>
            <a:r>
              <a:rPr lang="es-ES" sz="1200" b="0" i="0" u="none" strike="noStrike" kern="1200" baseline="0" dirty="0" err="1" smtClean="0">
                <a:solidFill>
                  <a:schemeClr val="tx1"/>
                </a:solidFill>
                <a:latin typeface="+mn-lt"/>
                <a:ea typeface="+mn-ea"/>
                <a:cs typeface="+mn-cs"/>
              </a:rPr>
              <a:t>Fpdual</a:t>
            </a:r>
            <a:r>
              <a:rPr lang="es-ES" sz="1200" b="0" i="0" u="none" strike="noStrike" kern="1200" baseline="0" dirty="0" smtClean="0">
                <a:solidFill>
                  <a:schemeClr val="tx1"/>
                </a:solidFill>
                <a:latin typeface="+mn-lt"/>
                <a:ea typeface="+mn-ea"/>
                <a:cs typeface="+mn-cs"/>
              </a:rPr>
              <a:t>.</a:t>
            </a:r>
          </a:p>
          <a:p>
            <a:r>
              <a:rPr lang="es-ES" sz="1200" b="0" i="0" u="none" strike="noStrike" kern="1200" baseline="0" dirty="0" smtClean="0">
                <a:solidFill>
                  <a:schemeClr val="tx1"/>
                </a:solidFill>
                <a:latin typeface="+mn-lt"/>
                <a:ea typeface="+mn-ea"/>
                <a:cs typeface="+mn-cs"/>
              </a:rPr>
              <a:t> La implicación de las comunidades autónomas, en dos aspectos fundamentales como: </a:t>
            </a:r>
          </a:p>
          <a:p>
            <a:r>
              <a:rPr lang="es-ES" sz="1200" b="0" i="0" u="none" strike="noStrike" kern="1200" baseline="0" dirty="0" smtClean="0">
                <a:solidFill>
                  <a:schemeClr val="tx1"/>
                </a:solidFill>
                <a:latin typeface="+mn-lt"/>
                <a:ea typeface="+mn-ea"/>
                <a:cs typeface="+mn-cs"/>
              </a:rPr>
              <a:t> 	El número de centros implicados </a:t>
            </a:r>
          </a:p>
          <a:p>
            <a:r>
              <a:rPr lang="es-ES" sz="1200" b="0" i="0" u="none" strike="noStrike" kern="1200" baseline="0" dirty="0" smtClean="0">
                <a:solidFill>
                  <a:schemeClr val="tx1"/>
                </a:solidFill>
                <a:latin typeface="+mn-lt"/>
                <a:ea typeface="+mn-ea"/>
                <a:cs typeface="+mn-cs"/>
              </a:rPr>
              <a:t>	y el número de alumnos cursando formación profesional dual.</a:t>
            </a:r>
          </a:p>
          <a:p>
            <a:r>
              <a:rPr lang="es-ES" sz="1200" b="0" i="0" u="none" strike="noStrike" kern="1200" baseline="0" dirty="0" smtClean="0">
                <a:solidFill>
                  <a:schemeClr val="tx1"/>
                </a:solidFill>
                <a:latin typeface="+mn-lt"/>
                <a:ea typeface="+mn-ea"/>
                <a:cs typeface="+mn-cs"/>
              </a:rPr>
              <a:t> La implicación del sector empresarial en los proyectos de formación profesional dual.</a:t>
            </a:r>
            <a:endParaRPr lang="es-ES" dirty="0" smtClean="0"/>
          </a:p>
          <a:p>
            <a:endParaRPr lang="es-ES" dirty="0"/>
          </a:p>
        </p:txBody>
      </p:sp>
      <p:sp>
        <p:nvSpPr>
          <p:cNvPr id="4" name="3 Marcador de número de diapositiva"/>
          <p:cNvSpPr>
            <a:spLocks noGrp="1"/>
          </p:cNvSpPr>
          <p:nvPr>
            <p:ph type="sldNum" sz="quarter" idx="10"/>
          </p:nvPr>
        </p:nvSpPr>
        <p:spPr/>
        <p:txBody>
          <a:bodyPr/>
          <a:lstStyle/>
          <a:p>
            <a:fld id="{D9E3A7BB-9616-49F9-9CFE-8B29D86FB949}" type="slidenum">
              <a:rPr lang="es-ES" smtClean="0"/>
              <a:t>33</a:t>
            </a:fld>
            <a:endParaRPr lang="es-ES"/>
          </a:p>
        </p:txBody>
      </p:sp>
    </p:spTree>
    <p:extLst>
      <p:ext uri="{BB962C8B-B14F-4D97-AF65-F5344CB8AC3E}">
        <p14:creationId xmlns:p14="http://schemas.microsoft.com/office/powerpoint/2010/main" val="3856127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kern="1200" dirty="0" smtClean="0">
                <a:solidFill>
                  <a:schemeClr val="tx1"/>
                </a:solidFill>
                <a:effectLst/>
                <a:latin typeface="+mn-lt"/>
                <a:ea typeface="+mn-ea"/>
                <a:cs typeface="+mn-cs"/>
              </a:rPr>
              <a:t>a) Formación exclusiva en centro formativo, que consiste en compatibilizar y alternar la formación que se adquiere en el centro de formación y la actividad laboral que se lleva a cabo en la empresa.</a:t>
            </a:r>
          </a:p>
          <a:p>
            <a:r>
              <a:rPr lang="es-ES" sz="1200" b="0" i="0" kern="1200" dirty="0" smtClean="0">
                <a:solidFill>
                  <a:schemeClr val="tx1"/>
                </a:solidFill>
                <a:effectLst/>
                <a:latin typeface="+mn-lt"/>
                <a:ea typeface="+mn-ea"/>
                <a:cs typeface="+mn-cs"/>
              </a:rPr>
              <a:t>b) Formación con participación de la empresa, consistente en que las empresas faciliten a los centros de formación los espacios, las instalaciones o los expertos para impartir total o parcialmente determinados módulos profesionales o módulos formativos.</a:t>
            </a:r>
          </a:p>
          <a:p>
            <a:r>
              <a:rPr lang="es-ES" sz="1200" b="0" i="0" kern="1200" dirty="0" smtClean="0">
                <a:solidFill>
                  <a:schemeClr val="tx1"/>
                </a:solidFill>
                <a:effectLst/>
                <a:latin typeface="+mn-lt"/>
                <a:ea typeface="+mn-ea"/>
                <a:cs typeface="+mn-cs"/>
              </a:rPr>
              <a:t>c) Formación en empresa autorizada o acreditada y en centro de formación, que consiste en la impartición de determinados módulos profesionales o módulos formativos en la empresa, complementariamente a los que se impartan en el centro de formación.</a:t>
            </a:r>
          </a:p>
          <a:p>
            <a:r>
              <a:rPr lang="es-ES" sz="1200" b="0" i="0" kern="1200" dirty="0" smtClean="0">
                <a:solidFill>
                  <a:schemeClr val="tx1"/>
                </a:solidFill>
                <a:effectLst/>
                <a:latin typeface="+mn-lt"/>
                <a:ea typeface="+mn-ea"/>
                <a:cs typeface="+mn-cs"/>
              </a:rPr>
              <a:t>d) Formación compartida entre el centro de formación y la empresa, que consiste en coparticipar en distinta proporción en los procesos de enseñanza y aprendizaje en la empresa y en el centro de formación. La empresa deberá disponer de autorización de la Administración educativa y/o de la acreditación de la Administración laboral correspondiente para impartir este tipo de formación, y estará adscrita al centro con el que comparta la formación.</a:t>
            </a:r>
          </a:p>
          <a:p>
            <a:r>
              <a:rPr lang="es-ES" sz="1200" b="0" i="0" kern="1200" dirty="0" smtClean="0">
                <a:solidFill>
                  <a:schemeClr val="tx1"/>
                </a:solidFill>
                <a:effectLst/>
                <a:latin typeface="+mn-lt"/>
                <a:ea typeface="+mn-ea"/>
                <a:cs typeface="+mn-cs"/>
              </a:rPr>
              <a:t>e) Formación exclusiva en la empresa, que consiste en que la formación se imparte en su totalidad en la empresa de acuerdo con lo dispuesto en el artículo 18.4.</a:t>
            </a:r>
          </a:p>
          <a:p>
            <a:endParaRPr lang="es-ES" dirty="0" smtClean="0"/>
          </a:p>
          <a:p>
            <a:endParaRPr lang="es-ES" dirty="0"/>
          </a:p>
        </p:txBody>
      </p:sp>
      <p:sp>
        <p:nvSpPr>
          <p:cNvPr id="4" name="3 Marcador de número de diapositiva"/>
          <p:cNvSpPr>
            <a:spLocks noGrp="1"/>
          </p:cNvSpPr>
          <p:nvPr>
            <p:ph type="sldNum" sz="quarter" idx="10"/>
          </p:nvPr>
        </p:nvSpPr>
        <p:spPr/>
        <p:txBody>
          <a:bodyPr/>
          <a:lstStyle/>
          <a:p>
            <a:fld id="{D9E3A7BB-9616-49F9-9CFE-8B29D86FB949}" type="slidenum">
              <a:rPr lang="es-ES" smtClean="0"/>
              <a:t>34</a:t>
            </a:fld>
            <a:endParaRPr lang="es-ES"/>
          </a:p>
        </p:txBody>
      </p:sp>
    </p:spTree>
    <p:extLst>
      <p:ext uri="{BB962C8B-B14F-4D97-AF65-F5344CB8AC3E}">
        <p14:creationId xmlns:p14="http://schemas.microsoft.com/office/powerpoint/2010/main" val="3576538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9E3A7BB-9616-49F9-9CFE-8B29D86FB949}" type="slidenum">
              <a:rPr lang="es-ES" smtClean="0"/>
              <a:t>35</a:t>
            </a:fld>
            <a:endParaRPr lang="es-ES"/>
          </a:p>
        </p:txBody>
      </p:sp>
    </p:spTree>
    <p:extLst>
      <p:ext uri="{BB962C8B-B14F-4D97-AF65-F5344CB8AC3E}">
        <p14:creationId xmlns:p14="http://schemas.microsoft.com/office/powerpoint/2010/main" val="4137752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Marcador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s-ES" dirty="0" smtClean="0">
                <a:ea typeface="ＭＳ Ｐゴシック" pitchFamily="34" charset="-128"/>
              </a:rPr>
              <a:t>El Bachillerato, al ser un nivel no obligatorio de enseñanza, y prioritariamente</a:t>
            </a:r>
            <a:r>
              <a:rPr lang="es-ES" altLang="es-ES" baseline="0" dirty="0" smtClean="0">
                <a:ea typeface="ＭＳ Ｐゴシック" pitchFamily="34" charset="-128"/>
              </a:rPr>
              <a:t> elegido por alumnos con buenas capacidades, tiene un abandono escaso en los dos cursos que lo componen. Se sigue manteniendo la diferencia entre hombres y mujeres, y entre la enseñanza pública y la privada.</a:t>
            </a:r>
            <a:endParaRPr lang="es-ES" altLang="es-ES" dirty="0" smtClean="0">
              <a:ea typeface="ＭＳ Ｐゴシック" pitchFamily="34" charset="-128"/>
            </a:endParaRPr>
          </a:p>
        </p:txBody>
      </p:sp>
      <p:sp>
        <p:nvSpPr>
          <p:cNvPr id="81924" name="Marca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41628" eaLnBrk="0" hangingPunct="0">
              <a:spcBef>
                <a:spcPct val="30000"/>
              </a:spcBef>
              <a:defRPr sz="1000">
                <a:solidFill>
                  <a:schemeClr val="tx1"/>
                </a:solidFill>
                <a:latin typeface="Calibri" pitchFamily="34" charset="0"/>
                <a:ea typeface="ＭＳ Ｐゴシック" pitchFamily="34" charset="-128"/>
              </a:defRPr>
            </a:lvl1pPr>
            <a:lvl2pPr marL="709697" indent="-272960" defTabSz="841628" eaLnBrk="0" hangingPunct="0">
              <a:spcBef>
                <a:spcPct val="30000"/>
              </a:spcBef>
              <a:defRPr sz="1000">
                <a:solidFill>
                  <a:schemeClr val="tx1"/>
                </a:solidFill>
                <a:latin typeface="Calibri" pitchFamily="34" charset="0"/>
                <a:ea typeface="ＭＳ Ｐゴシック" pitchFamily="34" charset="-128"/>
              </a:defRPr>
            </a:lvl2pPr>
            <a:lvl3pPr marL="1091841" indent="-218367" defTabSz="841628" eaLnBrk="0" hangingPunct="0">
              <a:spcBef>
                <a:spcPct val="30000"/>
              </a:spcBef>
              <a:defRPr sz="1000">
                <a:solidFill>
                  <a:schemeClr val="tx1"/>
                </a:solidFill>
                <a:latin typeface="Calibri" pitchFamily="34" charset="0"/>
                <a:ea typeface="ＭＳ Ｐゴシック" pitchFamily="34" charset="-128"/>
              </a:defRPr>
            </a:lvl3pPr>
            <a:lvl4pPr marL="1528578" indent="-218367" defTabSz="841628" eaLnBrk="0" hangingPunct="0">
              <a:spcBef>
                <a:spcPct val="30000"/>
              </a:spcBef>
              <a:defRPr sz="1000">
                <a:solidFill>
                  <a:schemeClr val="tx1"/>
                </a:solidFill>
                <a:latin typeface="Calibri" pitchFamily="34" charset="0"/>
                <a:ea typeface="ＭＳ Ｐゴシック" pitchFamily="34" charset="-128"/>
              </a:defRPr>
            </a:lvl4pPr>
            <a:lvl5pPr marL="1965313" indent="-218367" defTabSz="841628" eaLnBrk="0" hangingPunct="0">
              <a:spcBef>
                <a:spcPct val="30000"/>
              </a:spcBef>
              <a:defRPr sz="1000">
                <a:solidFill>
                  <a:schemeClr val="tx1"/>
                </a:solidFill>
                <a:latin typeface="Calibri" pitchFamily="34" charset="0"/>
                <a:ea typeface="ＭＳ Ｐゴシック" pitchFamily="34" charset="-128"/>
              </a:defRPr>
            </a:lvl5pPr>
            <a:lvl6pPr marL="2402052" indent="-218367" defTabSz="841628" eaLnBrk="0" fontAlgn="base" hangingPunct="0">
              <a:spcBef>
                <a:spcPct val="30000"/>
              </a:spcBef>
              <a:spcAft>
                <a:spcPct val="0"/>
              </a:spcAft>
              <a:defRPr sz="1000">
                <a:solidFill>
                  <a:schemeClr val="tx1"/>
                </a:solidFill>
                <a:latin typeface="Calibri" pitchFamily="34" charset="0"/>
                <a:ea typeface="ＭＳ Ｐゴシック" pitchFamily="34" charset="-128"/>
              </a:defRPr>
            </a:lvl6pPr>
            <a:lvl7pPr marL="2838787" indent="-218367" defTabSz="841628" eaLnBrk="0" fontAlgn="base" hangingPunct="0">
              <a:spcBef>
                <a:spcPct val="30000"/>
              </a:spcBef>
              <a:spcAft>
                <a:spcPct val="0"/>
              </a:spcAft>
              <a:defRPr sz="1000">
                <a:solidFill>
                  <a:schemeClr val="tx1"/>
                </a:solidFill>
                <a:latin typeface="Calibri" pitchFamily="34" charset="0"/>
                <a:ea typeface="ＭＳ Ｐゴシック" pitchFamily="34" charset="-128"/>
              </a:defRPr>
            </a:lvl7pPr>
            <a:lvl8pPr marL="3275525" indent="-218367" defTabSz="841628" eaLnBrk="0" fontAlgn="base" hangingPunct="0">
              <a:spcBef>
                <a:spcPct val="30000"/>
              </a:spcBef>
              <a:spcAft>
                <a:spcPct val="0"/>
              </a:spcAft>
              <a:defRPr sz="1000">
                <a:solidFill>
                  <a:schemeClr val="tx1"/>
                </a:solidFill>
                <a:latin typeface="Calibri" pitchFamily="34" charset="0"/>
                <a:ea typeface="ＭＳ Ｐゴシック" pitchFamily="34" charset="-128"/>
              </a:defRPr>
            </a:lvl8pPr>
            <a:lvl9pPr marL="3712262" indent="-218367" defTabSz="841628" eaLnBrk="0" fontAlgn="base" hangingPunct="0">
              <a:spcBef>
                <a:spcPct val="30000"/>
              </a:spcBef>
              <a:spcAft>
                <a:spcPct val="0"/>
              </a:spcAft>
              <a:defRPr sz="1000">
                <a:solidFill>
                  <a:schemeClr val="tx1"/>
                </a:solidFill>
                <a:latin typeface="Calibri" pitchFamily="34" charset="0"/>
                <a:ea typeface="ＭＳ Ｐゴシック" pitchFamily="34" charset="-128"/>
              </a:defRPr>
            </a:lvl9pPr>
          </a:lstStyle>
          <a:p>
            <a:pPr eaLnBrk="1" hangingPunct="1">
              <a:spcBef>
                <a:spcPct val="0"/>
              </a:spcBef>
            </a:pPr>
            <a:fld id="{FD7818BC-8729-407A-B585-07A77EB5FF70}" type="slidenum">
              <a:rPr lang="es-ES" altLang="es-ES">
                <a:cs typeface="Arial" charset="0"/>
              </a:rPr>
              <a:pPr eaLnBrk="1" hangingPunct="1">
                <a:spcBef>
                  <a:spcPct val="0"/>
                </a:spcBef>
              </a:pPr>
              <a:t>36</a:t>
            </a:fld>
            <a:endParaRPr lang="es-ES" altLang="es-ES">
              <a:cs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Marcador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s-ES" dirty="0" smtClean="0">
                <a:ea typeface="ＭＳ Ｐゴシック" pitchFamily="34" charset="-128"/>
              </a:rPr>
              <a:t>Descenso de número de alumnos a</a:t>
            </a:r>
            <a:r>
              <a:rPr lang="es-ES" altLang="es-ES" baseline="0" dirty="0" smtClean="0">
                <a:ea typeface="ＭＳ Ｐゴシック" pitchFamily="34" charset="-128"/>
              </a:rPr>
              <a:t> lo largo de los cuatro cursos de la ESO, para alumnos de todas las edades.</a:t>
            </a:r>
          </a:p>
          <a:p>
            <a:endParaRPr lang="es-ES" altLang="es-ES" baseline="0" dirty="0" smtClean="0">
              <a:ea typeface="ＭＳ Ｐゴシック" pitchFamily="34" charset="-128"/>
            </a:endParaRPr>
          </a:p>
          <a:p>
            <a:r>
              <a:rPr lang="es-ES" altLang="es-ES" baseline="0" dirty="0" smtClean="0">
                <a:ea typeface="ＭＳ Ｐゴシック" pitchFamily="34" charset="-128"/>
              </a:rPr>
              <a:t>El descenso del número de alumnos matriculados en cada uno de los cursos de ESO es de un 26,24 %, entre primero y cuarto curso, para los hombres, y de un 17,32% para las mujeres, evidenciando la menor tasa de fracaso escolar, y de abandono temprano, de las mujeres respecto de los hombres.</a:t>
            </a:r>
          </a:p>
          <a:p>
            <a:endParaRPr lang="es-ES" altLang="es-ES" baseline="0" dirty="0" smtClean="0">
              <a:ea typeface="ＭＳ Ｐゴシック" pitchFamily="34" charset="-128"/>
            </a:endParaRPr>
          </a:p>
          <a:p>
            <a:r>
              <a:rPr lang="es-ES" altLang="es-ES" baseline="0" dirty="0" smtClean="0">
                <a:ea typeface="ＭＳ Ｐゴシック" pitchFamily="34" charset="-128"/>
              </a:rPr>
              <a:t>Las cifras también arrojan diferencias significativas entre la enseñanza pública y la enseñanza privada.</a:t>
            </a:r>
            <a:endParaRPr lang="es-ES" altLang="es-ES" dirty="0" smtClean="0">
              <a:ea typeface="ＭＳ Ｐゴシック" pitchFamily="34" charset="-128"/>
            </a:endParaRPr>
          </a:p>
        </p:txBody>
      </p:sp>
      <p:sp>
        <p:nvSpPr>
          <p:cNvPr id="80900" name="Marca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41628" eaLnBrk="0" hangingPunct="0">
              <a:spcBef>
                <a:spcPct val="30000"/>
              </a:spcBef>
              <a:defRPr sz="1000">
                <a:solidFill>
                  <a:schemeClr val="tx1"/>
                </a:solidFill>
                <a:latin typeface="Calibri" pitchFamily="34" charset="0"/>
                <a:ea typeface="ＭＳ Ｐゴシック" pitchFamily="34" charset="-128"/>
              </a:defRPr>
            </a:lvl1pPr>
            <a:lvl2pPr marL="709697" indent="-272960" defTabSz="841628" eaLnBrk="0" hangingPunct="0">
              <a:spcBef>
                <a:spcPct val="30000"/>
              </a:spcBef>
              <a:defRPr sz="1000">
                <a:solidFill>
                  <a:schemeClr val="tx1"/>
                </a:solidFill>
                <a:latin typeface="Calibri" pitchFamily="34" charset="0"/>
                <a:ea typeface="ＭＳ Ｐゴシック" pitchFamily="34" charset="-128"/>
              </a:defRPr>
            </a:lvl2pPr>
            <a:lvl3pPr marL="1091841" indent="-218367" defTabSz="841628" eaLnBrk="0" hangingPunct="0">
              <a:spcBef>
                <a:spcPct val="30000"/>
              </a:spcBef>
              <a:defRPr sz="1000">
                <a:solidFill>
                  <a:schemeClr val="tx1"/>
                </a:solidFill>
                <a:latin typeface="Calibri" pitchFamily="34" charset="0"/>
                <a:ea typeface="ＭＳ Ｐゴシック" pitchFamily="34" charset="-128"/>
              </a:defRPr>
            </a:lvl3pPr>
            <a:lvl4pPr marL="1528578" indent="-218367" defTabSz="841628" eaLnBrk="0" hangingPunct="0">
              <a:spcBef>
                <a:spcPct val="30000"/>
              </a:spcBef>
              <a:defRPr sz="1000">
                <a:solidFill>
                  <a:schemeClr val="tx1"/>
                </a:solidFill>
                <a:latin typeface="Calibri" pitchFamily="34" charset="0"/>
                <a:ea typeface="ＭＳ Ｐゴシック" pitchFamily="34" charset="-128"/>
              </a:defRPr>
            </a:lvl4pPr>
            <a:lvl5pPr marL="1965313" indent="-218367" defTabSz="841628" eaLnBrk="0" hangingPunct="0">
              <a:spcBef>
                <a:spcPct val="30000"/>
              </a:spcBef>
              <a:defRPr sz="1000">
                <a:solidFill>
                  <a:schemeClr val="tx1"/>
                </a:solidFill>
                <a:latin typeface="Calibri" pitchFamily="34" charset="0"/>
                <a:ea typeface="ＭＳ Ｐゴシック" pitchFamily="34" charset="-128"/>
              </a:defRPr>
            </a:lvl5pPr>
            <a:lvl6pPr marL="2402052" indent="-218367" defTabSz="841628" eaLnBrk="0" fontAlgn="base" hangingPunct="0">
              <a:spcBef>
                <a:spcPct val="30000"/>
              </a:spcBef>
              <a:spcAft>
                <a:spcPct val="0"/>
              </a:spcAft>
              <a:defRPr sz="1000">
                <a:solidFill>
                  <a:schemeClr val="tx1"/>
                </a:solidFill>
                <a:latin typeface="Calibri" pitchFamily="34" charset="0"/>
                <a:ea typeface="ＭＳ Ｐゴシック" pitchFamily="34" charset="-128"/>
              </a:defRPr>
            </a:lvl6pPr>
            <a:lvl7pPr marL="2838787" indent="-218367" defTabSz="841628" eaLnBrk="0" fontAlgn="base" hangingPunct="0">
              <a:spcBef>
                <a:spcPct val="30000"/>
              </a:spcBef>
              <a:spcAft>
                <a:spcPct val="0"/>
              </a:spcAft>
              <a:defRPr sz="1000">
                <a:solidFill>
                  <a:schemeClr val="tx1"/>
                </a:solidFill>
                <a:latin typeface="Calibri" pitchFamily="34" charset="0"/>
                <a:ea typeface="ＭＳ Ｐゴシック" pitchFamily="34" charset="-128"/>
              </a:defRPr>
            </a:lvl7pPr>
            <a:lvl8pPr marL="3275525" indent="-218367" defTabSz="841628" eaLnBrk="0" fontAlgn="base" hangingPunct="0">
              <a:spcBef>
                <a:spcPct val="30000"/>
              </a:spcBef>
              <a:spcAft>
                <a:spcPct val="0"/>
              </a:spcAft>
              <a:defRPr sz="1000">
                <a:solidFill>
                  <a:schemeClr val="tx1"/>
                </a:solidFill>
                <a:latin typeface="Calibri" pitchFamily="34" charset="0"/>
                <a:ea typeface="ＭＳ Ｐゴシック" pitchFamily="34" charset="-128"/>
              </a:defRPr>
            </a:lvl8pPr>
            <a:lvl9pPr marL="3712262" indent="-218367" defTabSz="841628" eaLnBrk="0" fontAlgn="base" hangingPunct="0">
              <a:spcBef>
                <a:spcPct val="30000"/>
              </a:spcBef>
              <a:spcAft>
                <a:spcPct val="0"/>
              </a:spcAft>
              <a:defRPr sz="1000">
                <a:solidFill>
                  <a:schemeClr val="tx1"/>
                </a:solidFill>
                <a:latin typeface="Calibri" pitchFamily="34" charset="0"/>
                <a:ea typeface="ＭＳ Ｐゴシック" pitchFamily="34" charset="-128"/>
              </a:defRPr>
            </a:lvl9pPr>
          </a:lstStyle>
          <a:p>
            <a:pPr eaLnBrk="1" hangingPunct="1">
              <a:spcBef>
                <a:spcPct val="0"/>
              </a:spcBef>
            </a:pPr>
            <a:fld id="{55227B61-D7C3-4D21-B0FA-83D4B5A45C7C}" type="slidenum">
              <a:rPr lang="es-ES" altLang="es-ES">
                <a:cs typeface="Arial" charset="0"/>
              </a:rPr>
              <a:pPr eaLnBrk="1" hangingPunct="1">
                <a:spcBef>
                  <a:spcPct val="0"/>
                </a:spcBef>
              </a:pPr>
              <a:t>37</a:t>
            </a:fld>
            <a:endParaRPr lang="es-ES" altLang="es-ES">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Marcador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s-ES" dirty="0" smtClean="0">
                <a:ea typeface="ＭＳ Ｐゴシック" pitchFamily="34" charset="-128"/>
              </a:rPr>
              <a:t>Los Ciclos</a:t>
            </a:r>
            <a:r>
              <a:rPr lang="es-ES" altLang="es-ES" baseline="0" dirty="0" smtClean="0">
                <a:ea typeface="ＭＳ Ｐゴシック" pitchFamily="34" charset="-128"/>
              </a:rPr>
              <a:t> Formativos de Grado Medio sufren una alta tasa de abandono del alumnado, a pesar de tratarse de un nivel de enseñanza no obligatoria.</a:t>
            </a:r>
          </a:p>
          <a:p>
            <a:endParaRPr lang="es-ES" altLang="es-ES" baseline="0" dirty="0" smtClean="0">
              <a:ea typeface="ＭＳ Ｐゴシック" pitchFamily="34" charset="-128"/>
            </a:endParaRPr>
          </a:p>
          <a:p>
            <a:r>
              <a:rPr lang="es-ES" altLang="es-ES" baseline="0" dirty="0" smtClean="0">
                <a:ea typeface="ＭＳ Ｐゴシック" pitchFamily="34" charset="-128"/>
              </a:rPr>
              <a:t>Muy diversos pueden ser los factores que motivan este abandono pero, entre ellos, cabe destacar el de una inadecuada información y orientación sobre lo que los estudios de Formación Profesional son y representan, y sobre la titulación concreta elegida por el alumno, o alumna, de que se trate.</a:t>
            </a:r>
            <a:endParaRPr lang="es-ES" altLang="es-ES" dirty="0" smtClean="0">
              <a:ea typeface="ＭＳ Ｐゴシック" pitchFamily="34" charset="-128"/>
            </a:endParaRPr>
          </a:p>
        </p:txBody>
      </p:sp>
      <p:sp>
        <p:nvSpPr>
          <p:cNvPr id="82948" name="Marca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41628" eaLnBrk="0" hangingPunct="0">
              <a:spcBef>
                <a:spcPct val="30000"/>
              </a:spcBef>
              <a:defRPr sz="1000">
                <a:solidFill>
                  <a:schemeClr val="tx1"/>
                </a:solidFill>
                <a:latin typeface="Calibri" pitchFamily="34" charset="0"/>
                <a:ea typeface="ＭＳ Ｐゴシック" pitchFamily="34" charset="-128"/>
              </a:defRPr>
            </a:lvl1pPr>
            <a:lvl2pPr marL="709697" indent="-272960" defTabSz="841628" eaLnBrk="0" hangingPunct="0">
              <a:spcBef>
                <a:spcPct val="30000"/>
              </a:spcBef>
              <a:defRPr sz="1000">
                <a:solidFill>
                  <a:schemeClr val="tx1"/>
                </a:solidFill>
                <a:latin typeface="Calibri" pitchFamily="34" charset="0"/>
                <a:ea typeface="ＭＳ Ｐゴシック" pitchFamily="34" charset="-128"/>
              </a:defRPr>
            </a:lvl2pPr>
            <a:lvl3pPr marL="1091841" indent="-218367" defTabSz="841628" eaLnBrk="0" hangingPunct="0">
              <a:spcBef>
                <a:spcPct val="30000"/>
              </a:spcBef>
              <a:defRPr sz="1000">
                <a:solidFill>
                  <a:schemeClr val="tx1"/>
                </a:solidFill>
                <a:latin typeface="Calibri" pitchFamily="34" charset="0"/>
                <a:ea typeface="ＭＳ Ｐゴシック" pitchFamily="34" charset="-128"/>
              </a:defRPr>
            </a:lvl3pPr>
            <a:lvl4pPr marL="1528578" indent="-218367" defTabSz="841628" eaLnBrk="0" hangingPunct="0">
              <a:spcBef>
                <a:spcPct val="30000"/>
              </a:spcBef>
              <a:defRPr sz="1000">
                <a:solidFill>
                  <a:schemeClr val="tx1"/>
                </a:solidFill>
                <a:latin typeface="Calibri" pitchFamily="34" charset="0"/>
                <a:ea typeface="ＭＳ Ｐゴシック" pitchFamily="34" charset="-128"/>
              </a:defRPr>
            </a:lvl4pPr>
            <a:lvl5pPr marL="1965313" indent="-218367" defTabSz="841628" eaLnBrk="0" hangingPunct="0">
              <a:spcBef>
                <a:spcPct val="30000"/>
              </a:spcBef>
              <a:defRPr sz="1000">
                <a:solidFill>
                  <a:schemeClr val="tx1"/>
                </a:solidFill>
                <a:latin typeface="Calibri" pitchFamily="34" charset="0"/>
                <a:ea typeface="ＭＳ Ｐゴシック" pitchFamily="34" charset="-128"/>
              </a:defRPr>
            </a:lvl5pPr>
            <a:lvl6pPr marL="2402052" indent="-218367" defTabSz="841628" eaLnBrk="0" fontAlgn="base" hangingPunct="0">
              <a:spcBef>
                <a:spcPct val="30000"/>
              </a:spcBef>
              <a:spcAft>
                <a:spcPct val="0"/>
              </a:spcAft>
              <a:defRPr sz="1000">
                <a:solidFill>
                  <a:schemeClr val="tx1"/>
                </a:solidFill>
                <a:latin typeface="Calibri" pitchFamily="34" charset="0"/>
                <a:ea typeface="ＭＳ Ｐゴシック" pitchFamily="34" charset="-128"/>
              </a:defRPr>
            </a:lvl6pPr>
            <a:lvl7pPr marL="2838787" indent="-218367" defTabSz="841628" eaLnBrk="0" fontAlgn="base" hangingPunct="0">
              <a:spcBef>
                <a:spcPct val="30000"/>
              </a:spcBef>
              <a:spcAft>
                <a:spcPct val="0"/>
              </a:spcAft>
              <a:defRPr sz="1000">
                <a:solidFill>
                  <a:schemeClr val="tx1"/>
                </a:solidFill>
                <a:latin typeface="Calibri" pitchFamily="34" charset="0"/>
                <a:ea typeface="ＭＳ Ｐゴシック" pitchFamily="34" charset="-128"/>
              </a:defRPr>
            </a:lvl7pPr>
            <a:lvl8pPr marL="3275525" indent="-218367" defTabSz="841628" eaLnBrk="0" fontAlgn="base" hangingPunct="0">
              <a:spcBef>
                <a:spcPct val="30000"/>
              </a:spcBef>
              <a:spcAft>
                <a:spcPct val="0"/>
              </a:spcAft>
              <a:defRPr sz="1000">
                <a:solidFill>
                  <a:schemeClr val="tx1"/>
                </a:solidFill>
                <a:latin typeface="Calibri" pitchFamily="34" charset="0"/>
                <a:ea typeface="ＭＳ Ｐゴシック" pitchFamily="34" charset="-128"/>
              </a:defRPr>
            </a:lvl8pPr>
            <a:lvl9pPr marL="3712262" indent="-218367" defTabSz="841628" eaLnBrk="0" fontAlgn="base" hangingPunct="0">
              <a:spcBef>
                <a:spcPct val="30000"/>
              </a:spcBef>
              <a:spcAft>
                <a:spcPct val="0"/>
              </a:spcAft>
              <a:defRPr sz="1000">
                <a:solidFill>
                  <a:schemeClr val="tx1"/>
                </a:solidFill>
                <a:latin typeface="Calibri" pitchFamily="34" charset="0"/>
                <a:ea typeface="ＭＳ Ｐゴシック" pitchFamily="34" charset="-128"/>
              </a:defRPr>
            </a:lvl9pPr>
          </a:lstStyle>
          <a:p>
            <a:pPr eaLnBrk="1" hangingPunct="1">
              <a:spcBef>
                <a:spcPct val="0"/>
              </a:spcBef>
            </a:pPr>
            <a:fld id="{11F6D6E6-1043-41CB-AAD6-A9AECA66B41D}" type="slidenum">
              <a:rPr lang="es-ES" altLang="es-ES">
                <a:cs typeface="Arial" charset="0"/>
              </a:rPr>
              <a:pPr eaLnBrk="1" hangingPunct="1">
                <a:spcBef>
                  <a:spcPct val="0"/>
                </a:spcBef>
              </a:pPr>
              <a:t>38</a:t>
            </a:fld>
            <a:endParaRPr lang="es-ES" altLang="es-ES">
              <a:cs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Marcador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s-ES" dirty="0" smtClean="0">
                <a:ea typeface="ＭＳ Ｐゴシック" pitchFamily="34" charset="-128"/>
              </a:rPr>
              <a:t>Para los ciclos Formativos de Grado Superior</a:t>
            </a:r>
            <a:r>
              <a:rPr lang="es-ES" altLang="es-ES" baseline="0" dirty="0" smtClean="0">
                <a:ea typeface="ＭＳ Ｐゴシック" pitchFamily="34" charset="-128"/>
              </a:rPr>
              <a:t> la cifra de abandono  es también importante, si bien menor que para el Grado Medio.</a:t>
            </a:r>
          </a:p>
          <a:p>
            <a:endParaRPr lang="es-ES" altLang="es-ES" baseline="0" dirty="0" smtClean="0">
              <a:ea typeface="ＭＳ Ｐゴシック" pitchFamily="34" charset="-128"/>
            </a:endParaRPr>
          </a:p>
          <a:p>
            <a:r>
              <a:rPr lang="es-ES" altLang="es-ES" baseline="0" dirty="0" smtClean="0">
                <a:ea typeface="ＭＳ Ｐゴシック" pitchFamily="34" charset="-128"/>
              </a:rPr>
              <a:t>Como en todos los niveles educativos se mantienen las diferencias en razón de sexo y de titularidad del centro docente.</a:t>
            </a:r>
            <a:endParaRPr lang="es-ES" altLang="es-ES" dirty="0" smtClean="0">
              <a:ea typeface="ＭＳ Ｐゴシック" pitchFamily="34" charset="-128"/>
            </a:endParaRPr>
          </a:p>
        </p:txBody>
      </p:sp>
      <p:sp>
        <p:nvSpPr>
          <p:cNvPr id="83972" name="Marca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41628" eaLnBrk="0" hangingPunct="0">
              <a:spcBef>
                <a:spcPct val="30000"/>
              </a:spcBef>
              <a:defRPr sz="1000">
                <a:solidFill>
                  <a:schemeClr val="tx1"/>
                </a:solidFill>
                <a:latin typeface="Calibri" pitchFamily="34" charset="0"/>
                <a:ea typeface="ＭＳ Ｐゴシック" pitchFamily="34" charset="-128"/>
              </a:defRPr>
            </a:lvl1pPr>
            <a:lvl2pPr marL="709697" indent="-272960" defTabSz="841628" eaLnBrk="0" hangingPunct="0">
              <a:spcBef>
                <a:spcPct val="30000"/>
              </a:spcBef>
              <a:defRPr sz="1000">
                <a:solidFill>
                  <a:schemeClr val="tx1"/>
                </a:solidFill>
                <a:latin typeface="Calibri" pitchFamily="34" charset="0"/>
                <a:ea typeface="ＭＳ Ｐゴシック" pitchFamily="34" charset="-128"/>
              </a:defRPr>
            </a:lvl2pPr>
            <a:lvl3pPr marL="1091841" indent="-218367" defTabSz="841628" eaLnBrk="0" hangingPunct="0">
              <a:spcBef>
                <a:spcPct val="30000"/>
              </a:spcBef>
              <a:defRPr sz="1000">
                <a:solidFill>
                  <a:schemeClr val="tx1"/>
                </a:solidFill>
                <a:latin typeface="Calibri" pitchFamily="34" charset="0"/>
                <a:ea typeface="ＭＳ Ｐゴシック" pitchFamily="34" charset="-128"/>
              </a:defRPr>
            </a:lvl3pPr>
            <a:lvl4pPr marL="1528578" indent="-218367" defTabSz="841628" eaLnBrk="0" hangingPunct="0">
              <a:spcBef>
                <a:spcPct val="30000"/>
              </a:spcBef>
              <a:defRPr sz="1000">
                <a:solidFill>
                  <a:schemeClr val="tx1"/>
                </a:solidFill>
                <a:latin typeface="Calibri" pitchFamily="34" charset="0"/>
                <a:ea typeface="ＭＳ Ｐゴシック" pitchFamily="34" charset="-128"/>
              </a:defRPr>
            </a:lvl4pPr>
            <a:lvl5pPr marL="1965313" indent="-218367" defTabSz="841628" eaLnBrk="0" hangingPunct="0">
              <a:spcBef>
                <a:spcPct val="30000"/>
              </a:spcBef>
              <a:defRPr sz="1000">
                <a:solidFill>
                  <a:schemeClr val="tx1"/>
                </a:solidFill>
                <a:latin typeface="Calibri" pitchFamily="34" charset="0"/>
                <a:ea typeface="ＭＳ Ｐゴシック" pitchFamily="34" charset="-128"/>
              </a:defRPr>
            </a:lvl5pPr>
            <a:lvl6pPr marL="2402052" indent="-218367" defTabSz="841628" eaLnBrk="0" fontAlgn="base" hangingPunct="0">
              <a:spcBef>
                <a:spcPct val="30000"/>
              </a:spcBef>
              <a:spcAft>
                <a:spcPct val="0"/>
              </a:spcAft>
              <a:defRPr sz="1000">
                <a:solidFill>
                  <a:schemeClr val="tx1"/>
                </a:solidFill>
                <a:latin typeface="Calibri" pitchFamily="34" charset="0"/>
                <a:ea typeface="ＭＳ Ｐゴシック" pitchFamily="34" charset="-128"/>
              </a:defRPr>
            </a:lvl6pPr>
            <a:lvl7pPr marL="2838787" indent="-218367" defTabSz="841628" eaLnBrk="0" fontAlgn="base" hangingPunct="0">
              <a:spcBef>
                <a:spcPct val="30000"/>
              </a:spcBef>
              <a:spcAft>
                <a:spcPct val="0"/>
              </a:spcAft>
              <a:defRPr sz="1000">
                <a:solidFill>
                  <a:schemeClr val="tx1"/>
                </a:solidFill>
                <a:latin typeface="Calibri" pitchFamily="34" charset="0"/>
                <a:ea typeface="ＭＳ Ｐゴシック" pitchFamily="34" charset="-128"/>
              </a:defRPr>
            </a:lvl7pPr>
            <a:lvl8pPr marL="3275525" indent="-218367" defTabSz="841628" eaLnBrk="0" fontAlgn="base" hangingPunct="0">
              <a:spcBef>
                <a:spcPct val="30000"/>
              </a:spcBef>
              <a:spcAft>
                <a:spcPct val="0"/>
              </a:spcAft>
              <a:defRPr sz="1000">
                <a:solidFill>
                  <a:schemeClr val="tx1"/>
                </a:solidFill>
                <a:latin typeface="Calibri" pitchFamily="34" charset="0"/>
                <a:ea typeface="ＭＳ Ｐゴシック" pitchFamily="34" charset="-128"/>
              </a:defRPr>
            </a:lvl8pPr>
            <a:lvl9pPr marL="3712262" indent="-218367" defTabSz="841628" eaLnBrk="0" fontAlgn="base" hangingPunct="0">
              <a:spcBef>
                <a:spcPct val="30000"/>
              </a:spcBef>
              <a:spcAft>
                <a:spcPct val="0"/>
              </a:spcAft>
              <a:defRPr sz="1000">
                <a:solidFill>
                  <a:schemeClr val="tx1"/>
                </a:solidFill>
                <a:latin typeface="Calibri" pitchFamily="34" charset="0"/>
                <a:ea typeface="ＭＳ Ｐゴシック" pitchFamily="34" charset="-128"/>
              </a:defRPr>
            </a:lvl9pPr>
          </a:lstStyle>
          <a:p>
            <a:pPr eaLnBrk="1" hangingPunct="1">
              <a:spcBef>
                <a:spcPct val="0"/>
              </a:spcBef>
            </a:pPr>
            <a:fld id="{58894B02-E429-4600-8D0A-463699A34232}" type="slidenum">
              <a:rPr lang="es-ES" altLang="es-ES">
                <a:cs typeface="Arial" charset="0"/>
              </a:rPr>
              <a:pPr eaLnBrk="1" hangingPunct="1">
                <a:spcBef>
                  <a:spcPct val="0"/>
                </a:spcBef>
              </a:pPr>
              <a:t>39</a:t>
            </a:fld>
            <a:endParaRPr lang="es-ES" altLang="es-ES">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1 Marcador de imagen de diapositiva"/>
          <p:cNvSpPr>
            <a:spLocks noGrp="1" noRot="1" noChangeAspect="1" noTextEdit="1"/>
          </p:cNvSpPr>
          <p:nvPr>
            <p:ph type="sldImg"/>
          </p:nvPr>
        </p:nvSpPr>
        <p:spPr>
          <a:xfrm>
            <a:off x="930275" y="739775"/>
            <a:ext cx="4937125" cy="3703638"/>
          </a:xfrm>
          <a:ln/>
        </p:spPr>
      </p:sp>
      <p:sp>
        <p:nvSpPr>
          <p:cNvPr id="27650" name="2 Marcador de notas"/>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s-ES" dirty="0" smtClean="0">
                <a:latin typeface="Helvetica" pitchFamily="-84" charset="0"/>
                <a:ea typeface="ＭＳ Ｐゴシック" pitchFamily="34" charset="-128"/>
              </a:rPr>
              <a:t>En España contamos con dos subsistemas de Formación Profesional, el del Sistema Educativo, y el de Formación Profesional para el Empleo.</a:t>
            </a:r>
          </a:p>
          <a:p>
            <a:r>
              <a:rPr lang="es-ES" altLang="es-ES" dirty="0" smtClean="0">
                <a:latin typeface="Helvetica" pitchFamily="-84" charset="0"/>
                <a:ea typeface="ＭＳ Ｐゴシック" pitchFamily="34" charset="-128"/>
              </a:rPr>
              <a:t>El Sistema Nacional de Cualificaciones y de Formación Profesional ha buscado desde el primer momento la implicación del sistema productivo en el diseño y la gestión de la Formación Profesional. Esa implicación empieza en la elaboración de las cualificaciones. Para ello el mundo empresarial aporta sus expertos tecnológicos que, trabajando estrechamente con expertos formativos, observan los diferentes perfiles profesionales, las tareas que en ellos se realizan, los medios de producción, los resultados esperados, y todo cuanto rodea al contexto productivo. Con ello se elaboran las cualificaciones profesionales que son simplemente </a:t>
            </a:r>
            <a:r>
              <a:rPr lang="ja-JP" altLang="es-ES" dirty="0" smtClean="0">
                <a:latin typeface="Helvetica" pitchFamily="-84" charset="0"/>
                <a:ea typeface="ＭＳ Ｐゴシック" pitchFamily="34" charset="-128"/>
              </a:rPr>
              <a:t>“</a:t>
            </a:r>
            <a:r>
              <a:rPr lang="es-ES" altLang="ja-JP" dirty="0" smtClean="0">
                <a:latin typeface="Helvetica" pitchFamily="-84" charset="0"/>
                <a:ea typeface="ＭＳ Ｐゴシック" pitchFamily="34" charset="-128"/>
              </a:rPr>
              <a:t>una fotografía del perfil profesional</a:t>
            </a:r>
            <a:r>
              <a:rPr lang="ja-JP" altLang="es-ES" dirty="0" smtClean="0">
                <a:latin typeface="Helvetica" pitchFamily="-84" charset="0"/>
                <a:ea typeface="ＭＳ Ｐゴシック" pitchFamily="34" charset="-128"/>
              </a:rPr>
              <a:t>”</a:t>
            </a:r>
            <a:r>
              <a:rPr lang="es-ES" altLang="ja-JP" dirty="0" smtClean="0">
                <a:latin typeface="Helvetica" pitchFamily="-84" charset="0"/>
                <a:ea typeface="ＭＳ Ｐゴシック" pitchFamily="34" charset="-128"/>
              </a:rPr>
              <a:t>, es decir, un estándar ocupacional que servirá de </a:t>
            </a:r>
            <a:r>
              <a:rPr lang="es-ES" altLang="ja-JP" b="1" dirty="0" smtClean="0">
                <a:latin typeface="Helvetica" pitchFamily="-84" charset="0"/>
                <a:ea typeface="ＭＳ Ｐゴシック" pitchFamily="34" charset="-128"/>
              </a:rPr>
              <a:t>referente</a:t>
            </a:r>
            <a:r>
              <a:rPr lang="es-ES" altLang="ja-JP" dirty="0" smtClean="0">
                <a:latin typeface="Helvetica" pitchFamily="-84" charset="0"/>
                <a:ea typeface="ＭＳ Ｐゴシック" pitchFamily="34" charset="-128"/>
              </a:rPr>
              <a:t> al sistema educativo, o al sistema de formación para el empleo, para diseñar la formación con la garantía de que </a:t>
            </a:r>
            <a:r>
              <a:rPr lang="es-ES" altLang="ja-JP" b="1" dirty="0" smtClean="0">
                <a:latin typeface="Helvetica" pitchFamily="-84" charset="0"/>
                <a:ea typeface="ＭＳ Ｐゴシック" pitchFamily="34" charset="-128"/>
              </a:rPr>
              <a:t>responderá a los requerimientos del sector productivo de que se trate.</a:t>
            </a:r>
          </a:p>
          <a:p>
            <a:endParaRPr lang="es-ES" altLang="es-ES" dirty="0" smtClean="0">
              <a:latin typeface="Helvetica" pitchFamily="-84" charset="0"/>
              <a:ea typeface="ＭＳ Ｐゴシック" pitchFamily="34" charset="-128"/>
            </a:endParaRPr>
          </a:p>
          <a:p>
            <a:r>
              <a:rPr lang="es-ES" altLang="es-ES" dirty="0" smtClean="0">
                <a:latin typeface="Helvetica" pitchFamily="-84" charset="0"/>
                <a:ea typeface="ＭＳ Ｐゴシック" pitchFamily="34" charset="-128"/>
              </a:rPr>
              <a:t>La introducción de la cualificación como referente permite, además, </a:t>
            </a:r>
            <a:r>
              <a:rPr lang="es-ES" altLang="es-ES" b="1" dirty="0" smtClean="0">
                <a:latin typeface="Helvetica" pitchFamily="-84" charset="0"/>
                <a:ea typeface="ＭＳ Ｐゴシック" pitchFamily="34" charset="-128"/>
              </a:rPr>
              <a:t>tener una moneda común la unidad de competencia, que facilita la transferibilidad entre los diferentes subsistemas de formación profesional, el del sistema educativo y el de formación para el empleo.</a:t>
            </a:r>
            <a:endParaRPr lang="es-ES" altLang="es-ES" dirty="0" smtClean="0">
              <a:latin typeface="Helvetica" pitchFamily="-84" charset="0"/>
              <a:ea typeface="ＭＳ Ｐゴシック" pitchFamily="34" charset="-128"/>
            </a:endParaRPr>
          </a:p>
          <a:p>
            <a:endParaRPr lang="es-ES" altLang="es-ES" dirty="0" smtClean="0">
              <a:latin typeface="Helvetica" pitchFamily="-84" charset="0"/>
              <a:ea typeface="ＭＳ Ｐゴシック" pitchFamily="34" charset="-128"/>
            </a:endParaRPr>
          </a:p>
          <a:p>
            <a:r>
              <a:rPr lang="es-ES" altLang="es-ES" dirty="0" smtClean="0">
                <a:latin typeface="Helvetica" pitchFamily="-84" charset="0"/>
                <a:ea typeface="ＭＳ Ｐゴシック" pitchFamily="34" charset="-128"/>
              </a:rPr>
              <a:t>Los Títulos</a:t>
            </a:r>
            <a:r>
              <a:rPr lang="es-ES" altLang="es-ES" baseline="0" dirty="0" smtClean="0">
                <a:latin typeface="Helvetica" pitchFamily="-84" charset="0"/>
                <a:ea typeface="ＭＳ Ｐゴシック" pitchFamily="34" charset="-128"/>
              </a:rPr>
              <a:t> de Formación Profesional tienen plena validez académica y profesional y, además de acreditar la formación en el ámbito empresarial privado, permiten el acceso a empleos públicos a través de procesos selectivos.</a:t>
            </a:r>
          </a:p>
          <a:p>
            <a:endParaRPr lang="es-ES" altLang="es-ES" baseline="0" dirty="0" smtClean="0">
              <a:latin typeface="Helvetica" pitchFamily="-84" charset="0"/>
              <a:ea typeface="ＭＳ Ｐゴシック" pitchFamily="34" charset="-128"/>
            </a:endParaRPr>
          </a:p>
          <a:p>
            <a:r>
              <a:rPr lang="es-ES" altLang="es-ES" baseline="0" dirty="0" smtClean="0">
                <a:latin typeface="Helvetica" pitchFamily="-84" charset="0"/>
                <a:ea typeface="ＭＳ Ｐゴシック" pitchFamily="34" charset="-128"/>
              </a:rPr>
              <a:t>Los Certificados de Profesionalidad carecen de validez académica, y no pueden alegarse como titulación a efectos de acceso a empleos públicos, ni tampoco de acceso a las profesiones tituladas reguladas.</a:t>
            </a:r>
            <a:endParaRPr lang="es-ES" altLang="es-ES" dirty="0" smtClean="0">
              <a:latin typeface="Helvetica" pitchFamily="-84" charset="0"/>
              <a:ea typeface="ＭＳ Ｐゴシック" pitchFamily="34" charset="-128"/>
            </a:endParaRPr>
          </a:p>
        </p:txBody>
      </p:sp>
      <p:sp>
        <p:nvSpPr>
          <p:cNvPr id="27651" name="3 Marcador de número de diapositiva"/>
          <p:cNvSpPr>
            <a:spLocks noGrp="1"/>
          </p:cNvSpPr>
          <p:nvPr>
            <p:ph type="sldNum" sz="quarter" idx="4294967295"/>
          </p:nvPr>
        </p:nvSpPr>
        <p:spPr bwMode="auto">
          <a:xfrm>
            <a:off x="3849689" y="9376904"/>
            <a:ext cx="2946400" cy="49418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62" tIns="47781" rIns="95562" bIns="47781"/>
          <a:lstStyle>
            <a:lvl1pPr eaLnBrk="0" hangingPunct="0">
              <a:defRPr sz="900">
                <a:solidFill>
                  <a:schemeClr val="tx1"/>
                </a:solidFill>
                <a:latin typeface="Helvetica" pitchFamily="-84" charset="0"/>
                <a:ea typeface="ヒラギノ角ゴ ProN W3" pitchFamily="-84" charset="-128"/>
                <a:sym typeface="Helvetica" pitchFamily="-84" charset="0"/>
              </a:defRPr>
            </a:lvl1pPr>
            <a:lvl2pPr marL="742950" indent="-285750" eaLnBrk="0" hangingPunct="0">
              <a:defRPr sz="900">
                <a:solidFill>
                  <a:schemeClr val="tx1"/>
                </a:solidFill>
                <a:latin typeface="Helvetica" pitchFamily="-84" charset="0"/>
                <a:ea typeface="ヒラギノ角ゴ ProN W3" pitchFamily="-84" charset="-128"/>
                <a:sym typeface="Helvetica" pitchFamily="-84" charset="0"/>
              </a:defRPr>
            </a:lvl2pPr>
            <a:lvl3pPr marL="1143000" indent="-228600" eaLnBrk="0" hangingPunct="0">
              <a:defRPr sz="900">
                <a:solidFill>
                  <a:schemeClr val="tx1"/>
                </a:solidFill>
                <a:latin typeface="Helvetica" pitchFamily="-84" charset="0"/>
                <a:ea typeface="ヒラギノ角ゴ ProN W3" pitchFamily="-84" charset="-128"/>
                <a:sym typeface="Helvetica" pitchFamily="-84" charset="0"/>
              </a:defRPr>
            </a:lvl3pPr>
            <a:lvl4pPr marL="1600200" indent="-228600" eaLnBrk="0" hangingPunct="0">
              <a:defRPr sz="900">
                <a:solidFill>
                  <a:schemeClr val="tx1"/>
                </a:solidFill>
                <a:latin typeface="Helvetica" pitchFamily="-84" charset="0"/>
                <a:ea typeface="ヒラギノ角ゴ ProN W3" pitchFamily="-84" charset="-128"/>
                <a:sym typeface="Helvetica" pitchFamily="-84" charset="0"/>
              </a:defRPr>
            </a:lvl4pPr>
            <a:lvl5pPr marL="2057400" indent="-228600" eaLnBrk="0" hangingPunct="0">
              <a:defRPr sz="900">
                <a:solidFill>
                  <a:schemeClr val="tx1"/>
                </a:solidFill>
                <a:latin typeface="Helvetica" pitchFamily="-84" charset="0"/>
                <a:ea typeface="ヒラギノ角ゴ ProN W3" pitchFamily="-84" charset="-128"/>
                <a:sym typeface="Helvetica" pitchFamily="-84" charset="0"/>
              </a:defRPr>
            </a:lvl5pPr>
            <a:lvl6pPr marL="2514600" indent="-228600" eaLnBrk="0" fontAlgn="base" hangingPunct="0">
              <a:spcBef>
                <a:spcPct val="0"/>
              </a:spcBef>
              <a:spcAft>
                <a:spcPct val="0"/>
              </a:spcAft>
              <a:defRPr sz="900">
                <a:solidFill>
                  <a:schemeClr val="tx1"/>
                </a:solidFill>
                <a:latin typeface="Helvetica" pitchFamily="-84" charset="0"/>
                <a:ea typeface="ヒラギノ角ゴ ProN W3" pitchFamily="-84" charset="-128"/>
                <a:sym typeface="Helvetica" pitchFamily="-84" charset="0"/>
              </a:defRPr>
            </a:lvl6pPr>
            <a:lvl7pPr marL="2971800" indent="-228600" eaLnBrk="0" fontAlgn="base" hangingPunct="0">
              <a:spcBef>
                <a:spcPct val="0"/>
              </a:spcBef>
              <a:spcAft>
                <a:spcPct val="0"/>
              </a:spcAft>
              <a:defRPr sz="900">
                <a:solidFill>
                  <a:schemeClr val="tx1"/>
                </a:solidFill>
                <a:latin typeface="Helvetica" pitchFamily="-84" charset="0"/>
                <a:ea typeface="ヒラギノ角ゴ ProN W3" pitchFamily="-84" charset="-128"/>
                <a:sym typeface="Helvetica" pitchFamily="-84" charset="0"/>
              </a:defRPr>
            </a:lvl7pPr>
            <a:lvl8pPr marL="3429000" indent="-228600" eaLnBrk="0" fontAlgn="base" hangingPunct="0">
              <a:spcBef>
                <a:spcPct val="0"/>
              </a:spcBef>
              <a:spcAft>
                <a:spcPct val="0"/>
              </a:spcAft>
              <a:defRPr sz="900">
                <a:solidFill>
                  <a:schemeClr val="tx1"/>
                </a:solidFill>
                <a:latin typeface="Helvetica" pitchFamily="-84" charset="0"/>
                <a:ea typeface="ヒラギノ角ゴ ProN W3" pitchFamily="-84" charset="-128"/>
                <a:sym typeface="Helvetica" pitchFamily="-84" charset="0"/>
              </a:defRPr>
            </a:lvl8pPr>
            <a:lvl9pPr marL="3886200" indent="-228600" eaLnBrk="0" fontAlgn="base" hangingPunct="0">
              <a:spcBef>
                <a:spcPct val="0"/>
              </a:spcBef>
              <a:spcAft>
                <a:spcPct val="0"/>
              </a:spcAft>
              <a:defRPr sz="900">
                <a:solidFill>
                  <a:schemeClr val="tx1"/>
                </a:solidFill>
                <a:latin typeface="Helvetica" pitchFamily="-84" charset="0"/>
                <a:ea typeface="ヒラギノ角ゴ ProN W3" pitchFamily="-84" charset="-128"/>
                <a:sym typeface="Helvetica" pitchFamily="-84" charset="0"/>
              </a:defRPr>
            </a:lvl9pPr>
          </a:lstStyle>
          <a:p>
            <a:pPr eaLnBrk="1" hangingPunct="1"/>
            <a:fld id="{142B3598-608A-4802-A9F8-57CA4F43CC9A}" type="slidenum">
              <a:rPr lang="es-ES" altLang="es-ES"/>
              <a:pPr eaLnBrk="1" hangingPunct="1"/>
              <a:t>40</a:t>
            </a:fld>
            <a:endParaRPr lang="es-ES" alt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9E3A7BB-9616-49F9-9CFE-8B29D86FB949}" type="slidenum">
              <a:rPr lang="es-ES" smtClean="0"/>
              <a:t>41</a:t>
            </a:fld>
            <a:endParaRPr lang="es-ES" dirty="0"/>
          </a:p>
        </p:txBody>
      </p:sp>
    </p:spTree>
    <p:extLst>
      <p:ext uri="{BB962C8B-B14F-4D97-AF65-F5344CB8AC3E}">
        <p14:creationId xmlns:p14="http://schemas.microsoft.com/office/powerpoint/2010/main" val="2600611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España</a:t>
            </a:r>
            <a:r>
              <a:rPr lang="es-ES" baseline="0" dirty="0" smtClean="0"/>
              <a:t> tiene un déficit estructural importante en cuanto al nivel de cualificación de la población. </a:t>
            </a:r>
          </a:p>
          <a:p>
            <a:endParaRPr lang="es-ES" baseline="0" dirty="0" smtClean="0"/>
          </a:p>
          <a:p>
            <a:r>
              <a:rPr lang="es-ES" baseline="0" dirty="0" smtClean="0"/>
              <a:t>Tomando como referencia los datos Eurostat correspondientes al tercer trimestre del año 2014, podemos observar que mientras que para el conjunto de la UE de los 28 el porcentaje de personas de entre 15 y 64 años con un bajo nivel de cualificación se sitúa en el entorno del 27%, para España esa cifra alcanza el 44%.</a:t>
            </a:r>
          </a:p>
          <a:p>
            <a:endParaRPr lang="es-ES" baseline="0" dirty="0" smtClean="0"/>
          </a:p>
          <a:p>
            <a:r>
              <a:rPr lang="es-ES" baseline="0" dirty="0" smtClean="0"/>
              <a:t>En enseñanza terciaria, sin embargo, estamos por encima de la media de la Unión Europea de los 28, contando en nuestro país con un 31,86% de la población de entre 15 y 64 años en posesión de una titulación superior, frente al 28,21% de la UE28.</a:t>
            </a:r>
          </a:p>
          <a:p>
            <a:endParaRPr lang="es-ES" baseline="0" dirty="0" smtClean="0"/>
          </a:p>
          <a:p>
            <a:r>
              <a:rPr lang="es-ES" baseline="0" dirty="0" smtClean="0"/>
              <a:t>En los niveles medios de cualificación España cuenta con un 23,95% de la población de entre 15 y 64, frente al 46,71% de la UE28. </a:t>
            </a:r>
          </a:p>
          <a:p>
            <a:endParaRPr lang="es-ES" baseline="0" dirty="0" smtClean="0"/>
          </a:p>
          <a:p>
            <a:r>
              <a:rPr lang="es-ES" baseline="0" dirty="0" smtClean="0"/>
              <a:t>Debe mejorar la cualificación media de los ciudadanos y reducir de forma drástica el número de personas con un bajo nivel de cualificación.</a:t>
            </a:r>
          </a:p>
          <a:p>
            <a:endParaRPr lang="en-US" dirty="0"/>
          </a:p>
        </p:txBody>
      </p:sp>
      <p:sp>
        <p:nvSpPr>
          <p:cNvPr id="4" name="3 Marcador de número de diapositiva"/>
          <p:cNvSpPr>
            <a:spLocks noGrp="1"/>
          </p:cNvSpPr>
          <p:nvPr>
            <p:ph type="sldNum" sz="quarter" idx="10"/>
          </p:nvPr>
        </p:nvSpPr>
        <p:spPr/>
        <p:txBody>
          <a:bodyPr/>
          <a:lstStyle/>
          <a:p>
            <a:fld id="{2E5BB183-4633-4E10-A757-761E5444778C}"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Los Títulos</a:t>
            </a:r>
            <a:r>
              <a:rPr lang="es-ES" baseline="0" dirty="0" smtClean="0"/>
              <a:t> de Formación Profesional se configuran en módulos profesionales que, a su vez, contienen una serie de resultados de aprendizaje que el alumnado debe alcanzar al término de estas enseñanzas. El resultado de aprendizaje comprende todas las competencias técnicas, personales y sociales necesarios para el desempeño del perfil profesional de que se trate, así como para el desarrollo personal y social del alumno. </a:t>
            </a:r>
          </a:p>
          <a:p>
            <a:endParaRPr lang="es-ES" baseline="0" dirty="0" smtClean="0"/>
          </a:p>
          <a:p>
            <a:r>
              <a:rPr lang="es-ES" baseline="0" dirty="0" smtClean="0"/>
              <a:t>Teniendo como objetivo el resultado de aprendizaje, la forma de oferta puede variar en función del colectivo al que se dirige la enseñanza.</a:t>
            </a:r>
            <a:endParaRPr lang="es-ES" dirty="0"/>
          </a:p>
        </p:txBody>
      </p:sp>
      <p:sp>
        <p:nvSpPr>
          <p:cNvPr id="4" name="3 Marcador de número de diapositiva"/>
          <p:cNvSpPr>
            <a:spLocks noGrp="1"/>
          </p:cNvSpPr>
          <p:nvPr>
            <p:ph type="sldNum" sz="quarter" idx="10"/>
          </p:nvPr>
        </p:nvSpPr>
        <p:spPr/>
        <p:txBody>
          <a:bodyPr/>
          <a:lstStyle/>
          <a:p>
            <a:fld id="{D9E3A7BB-9616-49F9-9CFE-8B29D86FB949}" type="slidenum">
              <a:rPr lang="es-ES" smtClean="0"/>
              <a:t>42</a:t>
            </a:fld>
            <a:endParaRPr lang="es-ES"/>
          </a:p>
        </p:txBody>
      </p:sp>
    </p:spTree>
    <p:extLst>
      <p:ext uri="{BB962C8B-B14F-4D97-AF65-F5344CB8AC3E}">
        <p14:creationId xmlns:p14="http://schemas.microsoft.com/office/powerpoint/2010/main" val="8843427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Esta diapositiva pretende resaltar la importancia del</a:t>
            </a:r>
            <a:r>
              <a:rPr lang="es-ES" baseline="0" dirty="0" smtClean="0"/>
              <a:t> proceso de orientación que debe acompañar a las personas a lo largo de su vida en todos aquellos momentos en los que tengan que tomar decisiones.</a:t>
            </a:r>
          </a:p>
          <a:p>
            <a:endParaRPr lang="es-ES" baseline="0" dirty="0" smtClean="0"/>
          </a:p>
          <a:p>
            <a:r>
              <a:rPr lang="es-ES" baseline="0" dirty="0" smtClean="0"/>
              <a:t>En Europa se habla del proceso de orientación a lo largo de la vida (Lifelong Guidance) que debe empezar en el ámbito educativo, en edades tempranas, mediante un sistema organizado que permita conocer las capacidades de aprendizaje del alumnado y los posibles problemas para ese aprendizaje, con el fin de que las familias puedan adoptar las medidas necesarias para asegurar el éxito escolar.</a:t>
            </a:r>
          </a:p>
          <a:p>
            <a:endParaRPr lang="es-ES" baseline="0" dirty="0" smtClean="0"/>
          </a:p>
          <a:p>
            <a:r>
              <a:rPr lang="es-ES" baseline="0" dirty="0" smtClean="0"/>
              <a:t>Según el alumnado progresa en el Sistema Educativo deben irse introduciendo elementos de orientación vocacional,  con el objetivo de ayudar al alumnado a descubrir su propia vocación y, por tanto, asegurar una adecuada elección de las diferentes vías académicas o profesionales que pueden abrírsele al término de cada etapa educativa.</a:t>
            </a:r>
          </a:p>
          <a:p>
            <a:endParaRPr lang="es-ES" baseline="0" dirty="0" smtClean="0"/>
          </a:p>
          <a:p>
            <a:r>
              <a:rPr lang="es-ES" baseline="0" dirty="0" smtClean="0"/>
              <a:t>El tercer nivel es el de la orientación profesional, en la que deben integrarse las diferentes ofertas, herramientas y recursos para la orientación a los que puede acceder el ciudadano: orientación desde el ámbito educativo, orientación desde el ámbito del empleo, orientación provista por agentes sociales, y entidades locales, entre otros proveedores.  La orientación profesional tiene como destinatarios a los ciudadanos que tienen una vocación definida, y que necesitan apoyo para conocer como alcanzar sus objetivos académicos y profesionales, así como para mantener las necesarias competencias que garanticen su acceso al mercado de trabajo.</a:t>
            </a:r>
            <a:endParaRPr lang="es-ES" dirty="0"/>
          </a:p>
        </p:txBody>
      </p:sp>
      <p:sp>
        <p:nvSpPr>
          <p:cNvPr id="4" name="3 Marcador de número de diapositiva"/>
          <p:cNvSpPr>
            <a:spLocks noGrp="1"/>
          </p:cNvSpPr>
          <p:nvPr>
            <p:ph type="sldNum" sz="quarter" idx="10"/>
          </p:nvPr>
        </p:nvSpPr>
        <p:spPr/>
        <p:txBody>
          <a:bodyPr/>
          <a:lstStyle/>
          <a:p>
            <a:fld id="{D9E3A7BB-9616-49F9-9CFE-8B29D86FB949}" type="slidenum">
              <a:rPr lang="es-ES" smtClean="0"/>
              <a:t>43</a:t>
            </a:fld>
            <a:endParaRPr lang="es-ES"/>
          </a:p>
        </p:txBody>
      </p:sp>
    </p:spTree>
    <p:extLst>
      <p:ext uri="{BB962C8B-B14F-4D97-AF65-F5344CB8AC3E}">
        <p14:creationId xmlns:p14="http://schemas.microsoft.com/office/powerpoint/2010/main" val="866602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9E3A7BB-9616-49F9-9CFE-8B29D86FB949}" type="slidenum">
              <a:rPr lang="es-ES" smtClean="0"/>
              <a:t>44</a:t>
            </a:fld>
            <a:endParaRPr lang="es-ES" dirty="0"/>
          </a:p>
        </p:txBody>
      </p:sp>
    </p:spTree>
    <p:extLst>
      <p:ext uri="{BB962C8B-B14F-4D97-AF65-F5344CB8AC3E}">
        <p14:creationId xmlns:p14="http://schemas.microsoft.com/office/powerpoint/2010/main" val="791032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Mismo gráfico anterior en otro formato.</a:t>
            </a:r>
            <a:endParaRPr lang="es-ES" dirty="0"/>
          </a:p>
        </p:txBody>
      </p:sp>
      <p:sp>
        <p:nvSpPr>
          <p:cNvPr id="4" name="3 Marcador de número de diapositiva"/>
          <p:cNvSpPr>
            <a:spLocks noGrp="1"/>
          </p:cNvSpPr>
          <p:nvPr>
            <p:ph type="sldNum" sz="quarter" idx="10"/>
          </p:nvPr>
        </p:nvSpPr>
        <p:spPr/>
        <p:txBody>
          <a:bodyPr/>
          <a:lstStyle/>
          <a:p>
            <a:fld id="{D9E3A7BB-9616-49F9-9CFE-8B29D86FB949}" type="slidenum">
              <a:rPr lang="es-ES" smtClean="0"/>
              <a:t>3</a:t>
            </a:fld>
            <a:endParaRPr lang="es-ES" dirty="0"/>
          </a:p>
        </p:txBody>
      </p:sp>
    </p:spTree>
    <p:extLst>
      <p:ext uri="{BB962C8B-B14F-4D97-AF65-F5344CB8AC3E}">
        <p14:creationId xmlns:p14="http://schemas.microsoft.com/office/powerpoint/2010/main" val="1973689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En el ámbito</a:t>
            </a:r>
            <a:r>
              <a:rPr lang="es-ES" baseline="0" dirty="0" smtClean="0"/>
              <a:t> educativo, supone que el</a:t>
            </a:r>
            <a:r>
              <a:rPr lang="es-ES" dirty="0" smtClean="0"/>
              <a:t> porcentaje de alumnos en España dedicados a la FP es relativamente bajo</a:t>
            </a:r>
            <a:r>
              <a:rPr lang="es-ES" baseline="0" dirty="0" smtClean="0"/>
              <a:t>, especialmente si se compara con la media de los países de la UE que forman parte de la OCDE (21 países) como con la media de países de la OCDE. </a:t>
            </a:r>
          </a:p>
          <a:p>
            <a:endParaRPr lang="es-ES" dirty="0"/>
          </a:p>
        </p:txBody>
      </p:sp>
      <p:sp>
        <p:nvSpPr>
          <p:cNvPr id="4" name="3 Marcador de número de diapositiva"/>
          <p:cNvSpPr>
            <a:spLocks noGrp="1"/>
          </p:cNvSpPr>
          <p:nvPr>
            <p:ph type="sldNum" sz="quarter" idx="10"/>
          </p:nvPr>
        </p:nvSpPr>
        <p:spPr/>
        <p:txBody>
          <a:bodyPr/>
          <a:lstStyle/>
          <a:p>
            <a:fld id="{D9E3A7BB-9616-49F9-9CFE-8B29D86FB949}" type="slidenum">
              <a:rPr lang="es-ES" smtClean="0"/>
              <a:t>20</a:t>
            </a:fld>
            <a:endParaRPr lang="es-ES" dirty="0"/>
          </a:p>
        </p:txBody>
      </p:sp>
    </p:spTree>
    <p:extLst>
      <p:ext uri="{BB962C8B-B14F-4D97-AF65-F5344CB8AC3E}">
        <p14:creationId xmlns:p14="http://schemas.microsoft.com/office/powerpoint/2010/main" val="1864098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Gráfico comparativo con otros países.</a:t>
            </a:r>
            <a:endParaRPr lang="es-ES" dirty="0"/>
          </a:p>
        </p:txBody>
      </p:sp>
      <p:sp>
        <p:nvSpPr>
          <p:cNvPr id="4" name="3 Marcador de número de diapositiva"/>
          <p:cNvSpPr>
            <a:spLocks noGrp="1"/>
          </p:cNvSpPr>
          <p:nvPr>
            <p:ph type="sldNum" sz="quarter" idx="10"/>
          </p:nvPr>
        </p:nvSpPr>
        <p:spPr/>
        <p:txBody>
          <a:bodyPr/>
          <a:lstStyle/>
          <a:p>
            <a:fld id="{D9E3A7BB-9616-49F9-9CFE-8B29D86FB949}" type="slidenum">
              <a:rPr lang="es-ES" smtClean="0"/>
              <a:t>21</a:t>
            </a:fld>
            <a:endParaRPr lang="es-ES" dirty="0"/>
          </a:p>
        </p:txBody>
      </p:sp>
    </p:spTree>
    <p:extLst>
      <p:ext uri="{BB962C8B-B14F-4D97-AF65-F5344CB8AC3E}">
        <p14:creationId xmlns:p14="http://schemas.microsoft.com/office/powerpoint/2010/main" val="3332585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El número de alumnos en Formación Profesional ha experimentado</a:t>
            </a:r>
            <a:r>
              <a:rPr lang="es-ES" baseline="0" dirty="0" smtClean="0"/>
              <a:t> un crecimiento sostenido desde el curso 2007/2008, alcanzando en el curso 2013/14, último del cual existen datos consolidados, la cifra de 696648, lo que supone un incremento del 50,62% respecto de los matriculados en el curso 2007/2008.</a:t>
            </a:r>
          </a:p>
          <a:p>
            <a:endParaRPr lang="es-ES" baseline="0" dirty="0" smtClean="0"/>
          </a:p>
          <a:p>
            <a:r>
              <a:rPr lang="es-ES" baseline="0" dirty="0" smtClean="0"/>
              <a:t>Los datos de avance para el presente año escolar, en el que se incluyen las previsiones de alumnado de los nuevos Ciclos de Formación Profesional Básica, arrojan una cifra total de matriculados de 793.034.</a:t>
            </a:r>
            <a:endParaRPr lang="es-ES" dirty="0"/>
          </a:p>
        </p:txBody>
      </p:sp>
      <p:sp>
        <p:nvSpPr>
          <p:cNvPr id="4" name="3 Marcador de número de diapositiva"/>
          <p:cNvSpPr>
            <a:spLocks noGrp="1"/>
          </p:cNvSpPr>
          <p:nvPr>
            <p:ph type="sldNum" sz="quarter" idx="10"/>
          </p:nvPr>
        </p:nvSpPr>
        <p:spPr/>
        <p:txBody>
          <a:bodyPr/>
          <a:lstStyle/>
          <a:p>
            <a:fld id="{D9E3A7BB-9616-49F9-9CFE-8B29D86FB949}" type="slidenum">
              <a:rPr lang="es-ES" smtClean="0"/>
              <a:t>22</a:t>
            </a:fld>
            <a:endParaRPr lang="es-ES" dirty="0"/>
          </a:p>
        </p:txBody>
      </p:sp>
    </p:spTree>
    <p:extLst>
      <p:ext uri="{BB962C8B-B14F-4D97-AF65-F5344CB8AC3E}">
        <p14:creationId xmlns:p14="http://schemas.microsoft.com/office/powerpoint/2010/main" val="469481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A pesar de la mejora en</a:t>
            </a:r>
            <a:r>
              <a:rPr lang="es-ES" baseline="0" dirty="0" smtClean="0"/>
              <a:t> la imagen de la Formación Profesional, el número de alumnos que al término de la enseñanza obligatoria optan por continuar su formación en los Ciclos Formativos de Grado Medio es muy inferior al de alumnos que optan por el Bachillerato.</a:t>
            </a:r>
          </a:p>
          <a:p>
            <a:endParaRPr lang="es-ES" baseline="0" dirty="0" smtClean="0"/>
          </a:p>
          <a:p>
            <a:r>
              <a:rPr lang="es-ES" baseline="0" dirty="0" smtClean="0"/>
              <a:t>Para el conjunto de España el  alumnado matriculado en Bachillerato alcanza el 66,38% de todos los matriculados en F.P. Grado Medio más Bachillerato. El número de alumnos que eligen continuar por la vía de la FP Grado Medio es sólo el 33,62% del total.</a:t>
            </a:r>
          </a:p>
          <a:p>
            <a:endParaRPr lang="es-ES" baseline="0" dirty="0" smtClean="0"/>
          </a:p>
          <a:p>
            <a:r>
              <a:rPr lang="es-ES" baseline="0" dirty="0" smtClean="0"/>
              <a:t>Existen importantes diferencias entre CCAA.</a:t>
            </a:r>
          </a:p>
          <a:p>
            <a:endParaRPr lang="es-ES" baseline="0" dirty="0" smtClean="0"/>
          </a:p>
        </p:txBody>
      </p:sp>
      <p:sp>
        <p:nvSpPr>
          <p:cNvPr id="4" name="3 Marcador de número de diapositiva"/>
          <p:cNvSpPr>
            <a:spLocks noGrp="1"/>
          </p:cNvSpPr>
          <p:nvPr>
            <p:ph type="sldNum" sz="quarter" idx="10"/>
          </p:nvPr>
        </p:nvSpPr>
        <p:spPr/>
        <p:txBody>
          <a:bodyPr/>
          <a:lstStyle/>
          <a:p>
            <a:fld id="{D9E3A7BB-9616-49F9-9CFE-8B29D86FB949}" type="slidenum">
              <a:rPr lang="es-ES" smtClean="0"/>
              <a:t>23</a:t>
            </a:fld>
            <a:endParaRPr lang="es-ES"/>
          </a:p>
        </p:txBody>
      </p:sp>
    </p:spTree>
    <p:extLst>
      <p:ext uri="{BB962C8B-B14F-4D97-AF65-F5344CB8AC3E}">
        <p14:creationId xmlns:p14="http://schemas.microsoft.com/office/powerpoint/2010/main" val="1762882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Cómo</a:t>
            </a:r>
            <a:r>
              <a:rPr lang="es-ES" baseline="0" dirty="0" smtClean="0"/>
              <a:t> se desagrega el alumnado en FP por sexo y familias profesionales </a:t>
            </a:r>
            <a:endParaRPr lang="es-ES" dirty="0"/>
          </a:p>
        </p:txBody>
      </p:sp>
      <p:sp>
        <p:nvSpPr>
          <p:cNvPr id="4" name="3 Marcador de número de diapositiva"/>
          <p:cNvSpPr>
            <a:spLocks noGrp="1"/>
          </p:cNvSpPr>
          <p:nvPr>
            <p:ph type="sldNum" sz="quarter" idx="10"/>
          </p:nvPr>
        </p:nvSpPr>
        <p:spPr/>
        <p:txBody>
          <a:bodyPr/>
          <a:lstStyle/>
          <a:p>
            <a:fld id="{D9E3A7BB-9616-49F9-9CFE-8B29D86FB949}" type="slidenum">
              <a:rPr lang="es-ES" smtClean="0"/>
              <a:t>25</a:t>
            </a:fld>
            <a:endParaRPr lang="es-ES"/>
          </a:p>
        </p:txBody>
      </p:sp>
    </p:spTree>
    <p:extLst>
      <p:ext uri="{BB962C8B-B14F-4D97-AF65-F5344CB8AC3E}">
        <p14:creationId xmlns:p14="http://schemas.microsoft.com/office/powerpoint/2010/main" val="511901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Distribución</a:t>
            </a:r>
            <a:r>
              <a:rPr lang="es-ES" baseline="0" dirty="0" smtClean="0"/>
              <a:t> por edad</a:t>
            </a:r>
            <a:endParaRPr lang="es-ES" dirty="0"/>
          </a:p>
        </p:txBody>
      </p:sp>
      <p:sp>
        <p:nvSpPr>
          <p:cNvPr id="4" name="3 Marcador de número de diapositiva"/>
          <p:cNvSpPr>
            <a:spLocks noGrp="1"/>
          </p:cNvSpPr>
          <p:nvPr>
            <p:ph type="sldNum" sz="quarter" idx="10"/>
          </p:nvPr>
        </p:nvSpPr>
        <p:spPr/>
        <p:txBody>
          <a:bodyPr/>
          <a:lstStyle/>
          <a:p>
            <a:fld id="{D9E3A7BB-9616-49F9-9CFE-8B29D86FB949}" type="slidenum">
              <a:rPr lang="es-ES" smtClean="0"/>
              <a:t>26</a:t>
            </a:fld>
            <a:endParaRPr lang="es-ES"/>
          </a:p>
        </p:txBody>
      </p:sp>
    </p:spTree>
    <p:extLst>
      <p:ext uri="{BB962C8B-B14F-4D97-AF65-F5344CB8AC3E}">
        <p14:creationId xmlns:p14="http://schemas.microsoft.com/office/powerpoint/2010/main" val="26377668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pic>
        <p:nvPicPr>
          <p:cNvPr id="2" name="Imagen 3" descr="fondo cabecera rojo.png"/>
          <p:cNvPicPr>
            <a:picLocks noChangeAspect="1"/>
          </p:cNvPicPr>
          <p:nvPr userDrawn="1"/>
        </p:nvPicPr>
        <p:blipFill>
          <a:blip r:embed="rId2"/>
          <a:srcRect b="45071"/>
          <a:stretch>
            <a:fillRect/>
          </a:stretch>
        </p:blipFill>
        <p:spPr bwMode="auto">
          <a:xfrm>
            <a:off x="0" y="0"/>
            <a:ext cx="9144000" cy="990600"/>
          </a:xfrm>
          <a:prstGeom prst="rect">
            <a:avLst/>
          </a:prstGeom>
          <a:noFill/>
          <a:ln w="9525">
            <a:noFill/>
            <a:miter lim="800000"/>
            <a:headEnd/>
            <a:tailEnd/>
          </a:ln>
        </p:spPr>
      </p:pic>
      <p:pic>
        <p:nvPicPr>
          <p:cNvPr id="3" name="Imagen 3" descr="inee.eps"/>
          <p:cNvPicPr>
            <a:picLocks noChangeAspect="1"/>
          </p:cNvPicPr>
          <p:nvPr userDrawn="1"/>
        </p:nvPicPr>
        <p:blipFill rotWithShape="1">
          <a:blip r:embed="rId3"/>
          <a:srcRect r="50000"/>
          <a:stretch/>
        </p:blipFill>
        <p:spPr bwMode="auto">
          <a:xfrm>
            <a:off x="228600" y="188640"/>
            <a:ext cx="2362200" cy="693254"/>
          </a:xfrm>
          <a:prstGeom prst="rect">
            <a:avLst/>
          </a:prstGeom>
          <a:noFill/>
          <a:ln w="9525">
            <a:noFill/>
            <a:miter lim="800000"/>
            <a:headEnd/>
            <a:tailEnd/>
          </a:ln>
        </p:spPr>
      </p:pic>
      <p:sp>
        <p:nvSpPr>
          <p:cNvPr id="4" name="Marcador de fecha 1"/>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smtClean="0">
                <a:latin typeface="Calibri" pitchFamily="28" charset="0"/>
                <a:ea typeface="ＭＳ Ｐゴシック" pitchFamily="28" charset="-128"/>
                <a:cs typeface="+mn-cs"/>
              </a:defRPr>
            </a:lvl1pPr>
          </a:lstStyle>
          <a:p>
            <a:pPr defTabSz="457200" fontAlgn="base">
              <a:spcBef>
                <a:spcPct val="0"/>
              </a:spcBef>
              <a:spcAft>
                <a:spcPct val="0"/>
              </a:spcAft>
              <a:defRPr/>
            </a:pPr>
            <a:fld id="{83866474-16CA-4FB5-B089-7441B0BDA304}" type="datetime1">
              <a:rPr lang="es-ES_tradnl">
                <a:solidFill>
                  <a:prstClr val="black"/>
                </a:solidFill>
              </a:rPr>
              <a:pPr defTabSz="457200" fontAlgn="base">
                <a:spcBef>
                  <a:spcPct val="0"/>
                </a:spcBef>
                <a:spcAft>
                  <a:spcPct val="0"/>
                </a:spcAft>
                <a:defRPr/>
              </a:pPr>
              <a:t>24/06/2015</a:t>
            </a:fld>
            <a:endParaRPr lang="es-ES_tradnl" dirty="0">
              <a:solidFill>
                <a:prstClr val="black"/>
              </a:solidFill>
            </a:endParaRPr>
          </a:p>
        </p:txBody>
      </p:sp>
      <p:sp>
        <p:nvSpPr>
          <p:cNvPr id="5" name="Marcador de pie de página 2"/>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smtClean="0">
                <a:latin typeface="Calibri" pitchFamily="28" charset="0"/>
                <a:ea typeface="ＭＳ Ｐゴシック" pitchFamily="28" charset="-128"/>
                <a:cs typeface="+mn-cs"/>
              </a:defRPr>
            </a:lvl1pPr>
          </a:lstStyle>
          <a:p>
            <a:pPr defTabSz="457200" fontAlgn="base">
              <a:spcBef>
                <a:spcPct val="0"/>
              </a:spcBef>
              <a:spcAft>
                <a:spcPct val="0"/>
              </a:spcAft>
              <a:defRPr/>
            </a:pPr>
            <a:r>
              <a:rPr lang="en-US" dirty="0">
                <a:solidFill>
                  <a:prstClr val="black"/>
                </a:solidFill>
              </a:rPr>
              <a:t>Fuente: OCDE. Education at a Glance 2013</a:t>
            </a:r>
            <a:endParaRPr lang="es-ES" dirty="0">
              <a:solidFill>
                <a:prstClr val="black"/>
              </a:solidFill>
            </a:endParaRPr>
          </a:p>
        </p:txBody>
      </p:sp>
      <p:sp>
        <p:nvSpPr>
          <p:cNvPr id="6" name="Marcador de número de diapositiva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28" charset="0"/>
                <a:ea typeface="ＭＳ Ｐゴシック" pitchFamily="28" charset="-128"/>
                <a:cs typeface="+mn-cs"/>
              </a:defRPr>
            </a:lvl1pPr>
          </a:lstStyle>
          <a:p>
            <a:pPr defTabSz="457200" fontAlgn="base">
              <a:spcBef>
                <a:spcPct val="0"/>
              </a:spcBef>
              <a:spcAft>
                <a:spcPct val="0"/>
              </a:spcAft>
              <a:defRPr/>
            </a:pPr>
            <a:fld id="{F8D7420F-E374-4419-988F-194CA2E0FF5B}" type="slidenum">
              <a:rPr lang="es-ES_tradnl">
                <a:solidFill>
                  <a:prstClr val="black"/>
                </a:solidFill>
              </a:rPr>
              <a:pPr defTabSz="457200" fontAlgn="base">
                <a:spcBef>
                  <a:spcPct val="0"/>
                </a:spcBef>
                <a:spcAft>
                  <a:spcPct val="0"/>
                </a:spcAft>
                <a:defRPr/>
              </a:pPr>
              <a:t>‹Nº›</a:t>
            </a:fld>
            <a:endParaRPr lang="es-ES_tradnl" dirty="0">
              <a:solidFill>
                <a:prstClr val="black"/>
              </a:solidFill>
            </a:endParaRPr>
          </a:p>
        </p:txBody>
      </p:sp>
      <p:sp>
        <p:nvSpPr>
          <p:cNvPr id="7" name="6 CuadroTexto"/>
          <p:cNvSpPr txBox="1"/>
          <p:nvPr userDrawn="1"/>
        </p:nvSpPr>
        <p:spPr>
          <a:xfrm>
            <a:off x="4932040" y="141357"/>
            <a:ext cx="4176464" cy="707886"/>
          </a:xfrm>
          <a:prstGeom prst="rect">
            <a:avLst/>
          </a:prstGeom>
          <a:noFill/>
        </p:spPr>
        <p:txBody>
          <a:bodyPr wrap="square" rtlCol="0">
            <a:spAutoFit/>
          </a:bodyPr>
          <a:lstStyle/>
          <a:p>
            <a:pPr algn="r" defTabSz="457200" fontAlgn="base">
              <a:spcBef>
                <a:spcPct val="0"/>
              </a:spcBef>
              <a:spcAft>
                <a:spcPct val="0"/>
              </a:spcAft>
            </a:pPr>
            <a:r>
              <a:rPr lang="es-ES" sz="2000" b="1" dirty="0" smtClean="0">
                <a:solidFill>
                  <a:srgbClr val="E0400A">
                    <a:lumMod val="75000"/>
                  </a:srgbClr>
                </a:solidFill>
                <a:effectLst/>
                <a:latin typeface="Arial" charset="0"/>
                <a:ea typeface="ＭＳ Ｐゴシック"/>
              </a:rPr>
              <a:t>Dirección General de </a:t>
            </a:r>
          </a:p>
          <a:p>
            <a:pPr algn="r" defTabSz="457200" fontAlgn="base">
              <a:spcBef>
                <a:spcPct val="0"/>
              </a:spcBef>
              <a:spcAft>
                <a:spcPct val="0"/>
              </a:spcAft>
            </a:pPr>
            <a:r>
              <a:rPr lang="es-ES" sz="2000" b="1" dirty="0" smtClean="0">
                <a:solidFill>
                  <a:srgbClr val="E0400A">
                    <a:lumMod val="75000"/>
                  </a:srgbClr>
                </a:solidFill>
                <a:effectLst/>
                <a:latin typeface="Arial" charset="0"/>
                <a:ea typeface="ＭＳ Ｐゴシック"/>
              </a:rPr>
              <a:t>Formación</a:t>
            </a:r>
            <a:r>
              <a:rPr lang="es-ES" sz="2000" b="1" baseline="0" dirty="0" smtClean="0">
                <a:solidFill>
                  <a:srgbClr val="E0400A">
                    <a:lumMod val="75000"/>
                  </a:srgbClr>
                </a:solidFill>
                <a:effectLst/>
                <a:latin typeface="Arial" charset="0"/>
                <a:ea typeface="ＭＳ Ｐゴシック"/>
              </a:rPr>
              <a:t> Profesional</a:t>
            </a:r>
            <a:endParaRPr lang="es-ES" sz="2000" b="1" dirty="0">
              <a:solidFill>
                <a:srgbClr val="E0400A">
                  <a:lumMod val="75000"/>
                </a:srgbClr>
              </a:solidFill>
              <a:effectLst/>
              <a:latin typeface="Arial" charset="0"/>
              <a:ea typeface="ＭＳ Ｐゴシック"/>
            </a:endParaRPr>
          </a:p>
        </p:txBody>
      </p:sp>
    </p:spTree>
    <p:extLst>
      <p:ext uri="{BB962C8B-B14F-4D97-AF65-F5344CB8AC3E}">
        <p14:creationId xmlns:p14="http://schemas.microsoft.com/office/powerpoint/2010/main" val="1582593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a:xfrm>
            <a:off x="457200" y="6356350"/>
            <a:ext cx="2133600" cy="365125"/>
          </a:xfrm>
          <a:prstGeom prst="rect">
            <a:avLst/>
          </a:prstGeom>
        </p:spPr>
        <p:txBody>
          <a:bodyPr/>
          <a:lstStyle/>
          <a:p>
            <a:fld id="{E48126B3-EE13-4DFB-BFA9-27CA01A914FF}" type="datetimeFigureOut">
              <a:rPr lang="es-ES" smtClean="0"/>
              <a:t>24/06/2015</a:t>
            </a:fld>
            <a:endParaRPr lang="es-ES"/>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p>
            <a:endParaRPr lang="es-ES"/>
          </a:p>
        </p:txBody>
      </p:sp>
      <p:sp>
        <p:nvSpPr>
          <p:cNvPr id="6" name="5 Marcador de número de diapositiva"/>
          <p:cNvSpPr>
            <a:spLocks noGrp="1"/>
          </p:cNvSpPr>
          <p:nvPr>
            <p:ph type="sldNum" sz="quarter" idx="12"/>
          </p:nvPr>
        </p:nvSpPr>
        <p:spPr>
          <a:xfrm>
            <a:off x="6553200" y="6356350"/>
            <a:ext cx="2133600" cy="365125"/>
          </a:xfrm>
          <a:prstGeom prst="rect">
            <a:avLst/>
          </a:prstGeom>
        </p:spPr>
        <p:txBody>
          <a:bodyPr/>
          <a:lstStyle/>
          <a:p>
            <a:fld id="{95B2A615-F7AE-43CB-8402-803A57612F5D}" type="slidenum">
              <a:rPr lang="es-ES" smtClean="0"/>
              <a:t>‹Nº›</a:t>
            </a:fld>
            <a:endParaRPr lang="es-ES"/>
          </a:p>
        </p:txBody>
      </p:sp>
    </p:spTree>
    <p:extLst>
      <p:ext uri="{BB962C8B-B14F-4D97-AF65-F5344CB8AC3E}">
        <p14:creationId xmlns:p14="http://schemas.microsoft.com/office/powerpoint/2010/main" val="3688952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a:xfrm>
            <a:off x="457200" y="6356350"/>
            <a:ext cx="2133600" cy="365125"/>
          </a:xfrm>
          <a:prstGeom prst="rect">
            <a:avLst/>
          </a:prstGeom>
        </p:spPr>
        <p:txBody>
          <a:bodyPr/>
          <a:lstStyle/>
          <a:p>
            <a:fld id="{E48126B3-EE13-4DFB-BFA9-27CA01A914FF}" type="datetimeFigureOut">
              <a:rPr lang="es-ES" smtClean="0"/>
              <a:t>24/06/2015</a:t>
            </a:fld>
            <a:endParaRPr lang="es-ES"/>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p>
            <a:endParaRPr lang="es-ES"/>
          </a:p>
        </p:txBody>
      </p:sp>
      <p:sp>
        <p:nvSpPr>
          <p:cNvPr id="6" name="5 Marcador de número de diapositiva"/>
          <p:cNvSpPr>
            <a:spLocks noGrp="1"/>
          </p:cNvSpPr>
          <p:nvPr>
            <p:ph type="sldNum" sz="quarter" idx="12"/>
          </p:nvPr>
        </p:nvSpPr>
        <p:spPr>
          <a:xfrm>
            <a:off x="6553200" y="6356350"/>
            <a:ext cx="2133600" cy="365125"/>
          </a:xfrm>
          <a:prstGeom prst="rect">
            <a:avLst/>
          </a:prstGeom>
        </p:spPr>
        <p:txBody>
          <a:bodyPr/>
          <a:lstStyle/>
          <a:p>
            <a:fld id="{95B2A615-F7AE-43CB-8402-803A57612F5D}" type="slidenum">
              <a:rPr lang="es-ES" smtClean="0"/>
              <a:t>‹Nº›</a:t>
            </a:fld>
            <a:endParaRPr lang="es-ES"/>
          </a:p>
        </p:txBody>
      </p:sp>
    </p:spTree>
    <p:extLst>
      <p:ext uri="{BB962C8B-B14F-4D97-AF65-F5344CB8AC3E}">
        <p14:creationId xmlns:p14="http://schemas.microsoft.com/office/powerpoint/2010/main" val="12608406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n 3" descr="fondo cabecera rojo.png"/>
          <p:cNvPicPr>
            <a:picLocks noChangeAspect="1"/>
          </p:cNvPicPr>
          <p:nvPr userDrawn="1"/>
        </p:nvPicPr>
        <p:blipFill>
          <a:blip r:embed="rId5"/>
          <a:srcRect b="45071"/>
          <a:stretch>
            <a:fillRect/>
          </a:stretch>
        </p:blipFill>
        <p:spPr bwMode="auto">
          <a:xfrm>
            <a:off x="0" y="0"/>
            <a:ext cx="9144000" cy="990600"/>
          </a:xfrm>
          <a:prstGeom prst="rect">
            <a:avLst/>
          </a:prstGeom>
          <a:noFill/>
          <a:ln w="9525">
            <a:noFill/>
            <a:miter lim="800000"/>
            <a:headEnd/>
            <a:tailEnd/>
          </a:ln>
        </p:spPr>
      </p:pic>
      <p:pic>
        <p:nvPicPr>
          <p:cNvPr id="4" name="Imagen 3" descr="inee.eps"/>
          <p:cNvPicPr>
            <a:picLocks noChangeAspect="1"/>
          </p:cNvPicPr>
          <p:nvPr userDrawn="1"/>
        </p:nvPicPr>
        <p:blipFill rotWithShape="1">
          <a:blip r:embed="rId6"/>
          <a:srcRect r="50000"/>
          <a:stretch/>
        </p:blipFill>
        <p:spPr bwMode="auto">
          <a:xfrm>
            <a:off x="228600" y="188640"/>
            <a:ext cx="2362200" cy="693254"/>
          </a:xfrm>
          <a:prstGeom prst="rect">
            <a:avLst/>
          </a:prstGeom>
          <a:noFill/>
          <a:ln w="9525">
            <a:noFill/>
            <a:miter lim="800000"/>
            <a:headEnd/>
            <a:tailEnd/>
          </a:ln>
        </p:spPr>
      </p:pic>
      <p:sp>
        <p:nvSpPr>
          <p:cNvPr id="5" name="4 CuadroTexto"/>
          <p:cNvSpPr txBox="1"/>
          <p:nvPr userDrawn="1"/>
        </p:nvSpPr>
        <p:spPr>
          <a:xfrm>
            <a:off x="4932040" y="141357"/>
            <a:ext cx="4176464" cy="707886"/>
          </a:xfrm>
          <a:prstGeom prst="rect">
            <a:avLst/>
          </a:prstGeom>
          <a:noFill/>
        </p:spPr>
        <p:txBody>
          <a:bodyPr wrap="square" rtlCol="0">
            <a:spAutoFit/>
          </a:bodyPr>
          <a:lstStyle/>
          <a:p>
            <a:pPr algn="r" defTabSz="457200" fontAlgn="base">
              <a:spcBef>
                <a:spcPct val="0"/>
              </a:spcBef>
              <a:spcAft>
                <a:spcPct val="0"/>
              </a:spcAft>
            </a:pPr>
            <a:r>
              <a:rPr lang="es-ES" sz="2000" b="1" dirty="0" smtClean="0">
                <a:solidFill>
                  <a:srgbClr val="E0400A">
                    <a:lumMod val="75000"/>
                  </a:srgbClr>
                </a:solidFill>
                <a:effectLst/>
                <a:latin typeface="Arial" charset="0"/>
                <a:ea typeface="ＭＳ Ｐゴシック"/>
              </a:rPr>
              <a:t>Dirección General de </a:t>
            </a:r>
          </a:p>
          <a:p>
            <a:pPr algn="r" defTabSz="457200" fontAlgn="base">
              <a:spcBef>
                <a:spcPct val="0"/>
              </a:spcBef>
              <a:spcAft>
                <a:spcPct val="0"/>
              </a:spcAft>
            </a:pPr>
            <a:r>
              <a:rPr lang="es-ES" sz="2000" b="1" dirty="0" smtClean="0">
                <a:solidFill>
                  <a:srgbClr val="E0400A">
                    <a:lumMod val="75000"/>
                  </a:srgbClr>
                </a:solidFill>
                <a:effectLst/>
                <a:latin typeface="Arial" charset="0"/>
                <a:ea typeface="ＭＳ Ｐゴシック"/>
              </a:rPr>
              <a:t>Formación</a:t>
            </a:r>
            <a:r>
              <a:rPr lang="es-ES" sz="2000" b="1" baseline="0" dirty="0" smtClean="0">
                <a:solidFill>
                  <a:srgbClr val="E0400A">
                    <a:lumMod val="75000"/>
                  </a:srgbClr>
                </a:solidFill>
                <a:effectLst/>
                <a:latin typeface="Arial" charset="0"/>
                <a:ea typeface="ＭＳ Ｐゴシック"/>
              </a:rPr>
              <a:t> Profesional</a:t>
            </a:r>
            <a:endParaRPr lang="es-ES" sz="2000" b="1" dirty="0">
              <a:solidFill>
                <a:srgbClr val="E0400A">
                  <a:lumMod val="75000"/>
                </a:srgbClr>
              </a:solidFill>
              <a:effectLst/>
              <a:latin typeface="Arial" charset="0"/>
              <a:ea typeface="ＭＳ Ｐゴシック"/>
            </a:endParaRPr>
          </a:p>
        </p:txBody>
      </p:sp>
    </p:spTree>
    <p:extLst>
      <p:ext uri="{BB962C8B-B14F-4D97-AF65-F5344CB8AC3E}">
        <p14:creationId xmlns:p14="http://schemas.microsoft.com/office/powerpoint/2010/main" val="2414281143"/>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mc:AlternateContent xmlns:mc="http://schemas.openxmlformats.org/markup-compatibility/2006" xmlns:p14="http://schemas.microsoft.com/office/powerpoint/2010/main">
    <mc:Choice Requires="p14">
      <p:transition p14:dur="0"/>
    </mc:Choice>
    <mc:Fallback xmlns="">
      <p:transition/>
    </mc:Fallback>
  </mc:AlternateContent>
  <p:hf hdr="0" ftr="0" dt="0"/>
  <p:txStyles>
    <p:titleStyle>
      <a:lvl1pPr algn="ctr" defTabSz="457200" rtl="0" eaLnBrk="0" fontAlgn="base" hangingPunct="0">
        <a:spcBef>
          <a:spcPct val="0"/>
        </a:spcBef>
        <a:spcAft>
          <a:spcPct val="0"/>
        </a:spcAft>
        <a:defRPr sz="4400" kern="1200">
          <a:solidFill>
            <a:schemeClr val="tx1"/>
          </a:solidFill>
          <a:latin typeface="+mj-lt"/>
          <a:ea typeface="ＭＳ Ｐゴシック" pitchFamily="33" charset="-128"/>
          <a:cs typeface="ＭＳ Ｐゴシック" pitchFamily="33" charset="-128"/>
        </a:defRPr>
      </a:lvl1pPr>
      <a:lvl2pPr algn="ctr" defTabSz="457200" rtl="0" eaLnBrk="0" fontAlgn="base" hangingPunct="0">
        <a:spcBef>
          <a:spcPct val="0"/>
        </a:spcBef>
        <a:spcAft>
          <a:spcPct val="0"/>
        </a:spcAft>
        <a:defRPr sz="4400">
          <a:solidFill>
            <a:schemeClr val="tx1"/>
          </a:solidFill>
          <a:latin typeface="Calibri" pitchFamily="33" charset="0"/>
          <a:ea typeface="ＭＳ Ｐゴシック" pitchFamily="33" charset="-128"/>
          <a:cs typeface="ＭＳ Ｐゴシック" pitchFamily="33" charset="-128"/>
        </a:defRPr>
      </a:lvl2pPr>
      <a:lvl3pPr algn="ctr" defTabSz="457200" rtl="0" eaLnBrk="0" fontAlgn="base" hangingPunct="0">
        <a:spcBef>
          <a:spcPct val="0"/>
        </a:spcBef>
        <a:spcAft>
          <a:spcPct val="0"/>
        </a:spcAft>
        <a:defRPr sz="4400">
          <a:solidFill>
            <a:schemeClr val="tx1"/>
          </a:solidFill>
          <a:latin typeface="Calibri" pitchFamily="33" charset="0"/>
          <a:ea typeface="ＭＳ Ｐゴシック" pitchFamily="33" charset="-128"/>
          <a:cs typeface="ＭＳ Ｐゴシック" pitchFamily="33" charset="-128"/>
        </a:defRPr>
      </a:lvl3pPr>
      <a:lvl4pPr algn="ctr" defTabSz="457200" rtl="0" eaLnBrk="0" fontAlgn="base" hangingPunct="0">
        <a:spcBef>
          <a:spcPct val="0"/>
        </a:spcBef>
        <a:spcAft>
          <a:spcPct val="0"/>
        </a:spcAft>
        <a:defRPr sz="4400">
          <a:solidFill>
            <a:schemeClr val="tx1"/>
          </a:solidFill>
          <a:latin typeface="Calibri" pitchFamily="33" charset="0"/>
          <a:ea typeface="ＭＳ Ｐゴシック" pitchFamily="33" charset="-128"/>
          <a:cs typeface="ＭＳ Ｐゴシック" pitchFamily="33" charset="-128"/>
        </a:defRPr>
      </a:lvl4pPr>
      <a:lvl5pPr algn="ctr" defTabSz="457200" rtl="0" eaLnBrk="0" fontAlgn="base" hangingPunct="0">
        <a:spcBef>
          <a:spcPct val="0"/>
        </a:spcBef>
        <a:spcAft>
          <a:spcPct val="0"/>
        </a:spcAft>
        <a:defRPr sz="4400">
          <a:solidFill>
            <a:schemeClr val="tx1"/>
          </a:solidFill>
          <a:latin typeface="Calibri" pitchFamily="33" charset="0"/>
          <a:ea typeface="ＭＳ Ｐゴシック" pitchFamily="33" charset="-128"/>
          <a:cs typeface="ＭＳ Ｐゴシック" pitchFamily="33" charset="-128"/>
        </a:defRPr>
      </a:lvl5pPr>
      <a:lvl6pPr marL="457200" algn="ctr" defTabSz="457200" rtl="0" fontAlgn="base">
        <a:spcBef>
          <a:spcPct val="0"/>
        </a:spcBef>
        <a:spcAft>
          <a:spcPct val="0"/>
        </a:spcAft>
        <a:defRPr sz="4400">
          <a:solidFill>
            <a:schemeClr val="tx1"/>
          </a:solidFill>
          <a:latin typeface="Calibri" pitchFamily="33" charset="0"/>
          <a:ea typeface="ＭＳ Ｐゴシック" pitchFamily="33" charset="-128"/>
          <a:cs typeface="ＭＳ Ｐゴシック" pitchFamily="33" charset="-128"/>
        </a:defRPr>
      </a:lvl6pPr>
      <a:lvl7pPr marL="914400" algn="ctr" defTabSz="457200" rtl="0" fontAlgn="base">
        <a:spcBef>
          <a:spcPct val="0"/>
        </a:spcBef>
        <a:spcAft>
          <a:spcPct val="0"/>
        </a:spcAft>
        <a:defRPr sz="4400">
          <a:solidFill>
            <a:schemeClr val="tx1"/>
          </a:solidFill>
          <a:latin typeface="Calibri" pitchFamily="33" charset="0"/>
          <a:ea typeface="ＭＳ Ｐゴシック" pitchFamily="33" charset="-128"/>
          <a:cs typeface="ＭＳ Ｐゴシック" pitchFamily="33" charset="-128"/>
        </a:defRPr>
      </a:lvl7pPr>
      <a:lvl8pPr marL="1371600" algn="ctr" defTabSz="457200" rtl="0" fontAlgn="base">
        <a:spcBef>
          <a:spcPct val="0"/>
        </a:spcBef>
        <a:spcAft>
          <a:spcPct val="0"/>
        </a:spcAft>
        <a:defRPr sz="4400">
          <a:solidFill>
            <a:schemeClr val="tx1"/>
          </a:solidFill>
          <a:latin typeface="Calibri" pitchFamily="33" charset="0"/>
          <a:ea typeface="ＭＳ Ｐゴシック" pitchFamily="33" charset="-128"/>
          <a:cs typeface="ＭＳ Ｐゴシック" pitchFamily="33" charset="-128"/>
        </a:defRPr>
      </a:lvl8pPr>
      <a:lvl9pPr marL="1828800" algn="ctr" defTabSz="457200" rtl="0" fontAlgn="base">
        <a:spcBef>
          <a:spcPct val="0"/>
        </a:spcBef>
        <a:spcAft>
          <a:spcPct val="0"/>
        </a:spcAft>
        <a:defRPr sz="4400">
          <a:solidFill>
            <a:schemeClr val="tx1"/>
          </a:solidFill>
          <a:latin typeface="Calibri" pitchFamily="33" charset="0"/>
          <a:ea typeface="ＭＳ Ｐゴシック" pitchFamily="33" charset="-128"/>
          <a:cs typeface="ＭＳ Ｐゴシック" pitchFamily="33"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33" charset="-128"/>
          <a:cs typeface="ＭＳ Ｐゴシック" pitchFamily="33"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33" charset="-128"/>
          <a:cs typeface="ＭＳ Ｐゴシック"/>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33" charset="-128"/>
          <a:cs typeface="ＭＳ Ｐゴシック"/>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33" charset="-128"/>
          <a:cs typeface="ＭＳ Ｐゴシック"/>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33"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chart" Target="../charts/char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0.jpeg"/></Relationships>
</file>

<file path=ppt/slides/_rels/slide34.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1.jpeg"/></Relationships>
</file>

<file path=ppt/slides/_rels/slide35.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2.jpeg"/></Relationships>
</file>

<file path=ppt/slides/_rels/slide36.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diagramColors" Target="../diagrams/colors5.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diagramQuickStyle" Target="../diagrams/quickStyle5.xml"/><Relationship Id="rId33" Type="http://schemas.openxmlformats.org/officeDocument/2006/relationships/chart" Target="../charts/chart21.xml"/><Relationship Id="rId2" Type="http://schemas.openxmlformats.org/officeDocument/2006/relationships/notesSlide" Target="../notesSlides/notesSlide14.xml"/><Relationship Id="rId16" Type="http://schemas.openxmlformats.org/officeDocument/2006/relationships/diagramColors" Target="../diagrams/colors3.xml"/><Relationship Id="rId20" Type="http://schemas.openxmlformats.org/officeDocument/2006/relationships/diagramQuickStyle" Target="../diagrams/quickStyle4.xml"/><Relationship Id="rId29" Type="http://schemas.openxmlformats.org/officeDocument/2006/relationships/diagramLayout" Target="../diagrams/layout6.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diagramLayout" Target="../diagrams/layout5.xml"/><Relationship Id="rId32" Type="http://schemas.microsoft.com/office/2007/relationships/diagramDrawing" Target="../diagrams/drawing6.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diagramData" Target="../diagrams/data5.xml"/><Relationship Id="rId28" Type="http://schemas.openxmlformats.org/officeDocument/2006/relationships/diagramData" Target="../diagrams/data6.xml"/><Relationship Id="rId10" Type="http://schemas.openxmlformats.org/officeDocument/2006/relationships/diagramQuickStyle" Target="../diagrams/quickStyle2.xml"/><Relationship Id="rId19" Type="http://schemas.openxmlformats.org/officeDocument/2006/relationships/diagramLayout" Target="../diagrams/layout4.xml"/><Relationship Id="rId31" Type="http://schemas.openxmlformats.org/officeDocument/2006/relationships/diagramColors" Target="../diagrams/colors6.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microsoft.com/office/2007/relationships/diagramDrawing" Target="../diagrams/drawing5.xml"/><Relationship Id="rId30" Type="http://schemas.openxmlformats.org/officeDocument/2006/relationships/diagramQuickStyle" Target="../diagrams/quickStyle6.xml"/></Relationships>
</file>

<file path=ppt/slides/_rels/slide37.xml.rels><?xml version="1.0" encoding="UTF-8" standalone="yes"?>
<Relationships xmlns="http://schemas.openxmlformats.org/package/2006/relationships"><Relationship Id="rId8" Type="http://schemas.openxmlformats.org/officeDocument/2006/relationships/diagramData" Target="../diagrams/data8.xml"/><Relationship Id="rId13" Type="http://schemas.openxmlformats.org/officeDocument/2006/relationships/diagramData" Target="../diagrams/data9.xml"/><Relationship Id="rId18" Type="http://schemas.openxmlformats.org/officeDocument/2006/relationships/diagramData" Target="../diagrams/data10.xml"/><Relationship Id="rId26" Type="http://schemas.openxmlformats.org/officeDocument/2006/relationships/diagramColors" Target="../diagrams/colors11.xml"/><Relationship Id="rId3" Type="http://schemas.openxmlformats.org/officeDocument/2006/relationships/diagramData" Target="../diagrams/data7.xml"/><Relationship Id="rId21" Type="http://schemas.openxmlformats.org/officeDocument/2006/relationships/diagramColors" Target="../diagrams/colors10.xml"/><Relationship Id="rId7" Type="http://schemas.microsoft.com/office/2007/relationships/diagramDrawing" Target="../diagrams/drawing7.xml"/><Relationship Id="rId12" Type="http://schemas.microsoft.com/office/2007/relationships/diagramDrawing" Target="../diagrams/drawing8.xml"/><Relationship Id="rId17" Type="http://schemas.microsoft.com/office/2007/relationships/diagramDrawing" Target="../diagrams/drawing9.xml"/><Relationship Id="rId25" Type="http://schemas.openxmlformats.org/officeDocument/2006/relationships/diagramQuickStyle" Target="../diagrams/quickStyle11.xml"/><Relationship Id="rId33" Type="http://schemas.openxmlformats.org/officeDocument/2006/relationships/chart" Target="../charts/chart22.xml"/><Relationship Id="rId2" Type="http://schemas.openxmlformats.org/officeDocument/2006/relationships/notesSlide" Target="../notesSlides/notesSlide15.xml"/><Relationship Id="rId16" Type="http://schemas.openxmlformats.org/officeDocument/2006/relationships/diagramColors" Target="../diagrams/colors9.xml"/><Relationship Id="rId20" Type="http://schemas.openxmlformats.org/officeDocument/2006/relationships/diagramQuickStyle" Target="../diagrams/quickStyle10.xml"/><Relationship Id="rId29" Type="http://schemas.openxmlformats.org/officeDocument/2006/relationships/diagramLayout" Target="../diagrams/layout12.xml"/><Relationship Id="rId1" Type="http://schemas.openxmlformats.org/officeDocument/2006/relationships/slideLayout" Target="../slideLayouts/slideLayout1.xml"/><Relationship Id="rId6" Type="http://schemas.openxmlformats.org/officeDocument/2006/relationships/diagramColors" Target="../diagrams/colors7.xml"/><Relationship Id="rId11" Type="http://schemas.openxmlformats.org/officeDocument/2006/relationships/diagramColors" Target="../diagrams/colors8.xml"/><Relationship Id="rId24" Type="http://schemas.openxmlformats.org/officeDocument/2006/relationships/diagramLayout" Target="../diagrams/layout11.xml"/><Relationship Id="rId32" Type="http://schemas.microsoft.com/office/2007/relationships/diagramDrawing" Target="../diagrams/drawing12.xml"/><Relationship Id="rId5" Type="http://schemas.openxmlformats.org/officeDocument/2006/relationships/diagramQuickStyle" Target="../diagrams/quickStyle7.xml"/><Relationship Id="rId15" Type="http://schemas.openxmlformats.org/officeDocument/2006/relationships/diagramQuickStyle" Target="../diagrams/quickStyle9.xml"/><Relationship Id="rId23" Type="http://schemas.openxmlformats.org/officeDocument/2006/relationships/diagramData" Target="../diagrams/data11.xml"/><Relationship Id="rId28" Type="http://schemas.openxmlformats.org/officeDocument/2006/relationships/diagramData" Target="../diagrams/data12.xml"/><Relationship Id="rId10" Type="http://schemas.openxmlformats.org/officeDocument/2006/relationships/diagramQuickStyle" Target="../diagrams/quickStyle8.xml"/><Relationship Id="rId19" Type="http://schemas.openxmlformats.org/officeDocument/2006/relationships/diagramLayout" Target="../diagrams/layout10.xml"/><Relationship Id="rId31" Type="http://schemas.openxmlformats.org/officeDocument/2006/relationships/diagramColors" Target="../diagrams/colors12.xml"/><Relationship Id="rId4" Type="http://schemas.openxmlformats.org/officeDocument/2006/relationships/diagramLayout" Target="../diagrams/layout7.xml"/><Relationship Id="rId9" Type="http://schemas.openxmlformats.org/officeDocument/2006/relationships/diagramLayout" Target="../diagrams/layout8.xml"/><Relationship Id="rId14" Type="http://schemas.openxmlformats.org/officeDocument/2006/relationships/diagramLayout" Target="../diagrams/layout9.xml"/><Relationship Id="rId22" Type="http://schemas.microsoft.com/office/2007/relationships/diagramDrawing" Target="../diagrams/drawing10.xml"/><Relationship Id="rId27" Type="http://schemas.microsoft.com/office/2007/relationships/diagramDrawing" Target="../diagrams/drawing11.xml"/><Relationship Id="rId30" Type="http://schemas.openxmlformats.org/officeDocument/2006/relationships/diagramQuickStyle" Target="../diagrams/quickStyle12.xml"/></Relationships>
</file>

<file path=ppt/slides/_rels/slide38.xml.rels><?xml version="1.0" encoding="UTF-8" standalone="yes"?>
<Relationships xmlns="http://schemas.openxmlformats.org/package/2006/relationships"><Relationship Id="rId8" Type="http://schemas.openxmlformats.org/officeDocument/2006/relationships/diagramData" Target="../diagrams/data14.xml"/><Relationship Id="rId13" Type="http://schemas.openxmlformats.org/officeDocument/2006/relationships/diagramData" Target="../diagrams/data15.xml"/><Relationship Id="rId18" Type="http://schemas.openxmlformats.org/officeDocument/2006/relationships/diagramData" Target="../diagrams/data16.xml"/><Relationship Id="rId26" Type="http://schemas.openxmlformats.org/officeDocument/2006/relationships/diagramQuickStyle" Target="../diagrams/quickStyle17.xml"/><Relationship Id="rId3" Type="http://schemas.openxmlformats.org/officeDocument/2006/relationships/diagramData" Target="../diagrams/data13.xml"/><Relationship Id="rId21" Type="http://schemas.openxmlformats.org/officeDocument/2006/relationships/diagramColors" Target="../diagrams/colors16.xml"/><Relationship Id="rId7" Type="http://schemas.microsoft.com/office/2007/relationships/diagramDrawing" Target="../diagrams/drawing13.xml"/><Relationship Id="rId12" Type="http://schemas.microsoft.com/office/2007/relationships/diagramDrawing" Target="../diagrams/drawing14.xml"/><Relationship Id="rId17" Type="http://schemas.microsoft.com/office/2007/relationships/diagramDrawing" Target="../diagrams/drawing15.xml"/><Relationship Id="rId25" Type="http://schemas.openxmlformats.org/officeDocument/2006/relationships/diagramLayout" Target="../diagrams/layout17.xml"/><Relationship Id="rId33" Type="http://schemas.microsoft.com/office/2007/relationships/diagramDrawing" Target="../diagrams/drawing18.xml"/><Relationship Id="rId2" Type="http://schemas.openxmlformats.org/officeDocument/2006/relationships/notesSlide" Target="../notesSlides/notesSlide16.xml"/><Relationship Id="rId16" Type="http://schemas.openxmlformats.org/officeDocument/2006/relationships/diagramColors" Target="../diagrams/colors15.xml"/><Relationship Id="rId20" Type="http://schemas.openxmlformats.org/officeDocument/2006/relationships/diagramQuickStyle" Target="../diagrams/quickStyle16.xml"/><Relationship Id="rId29" Type="http://schemas.openxmlformats.org/officeDocument/2006/relationships/diagramData" Target="../diagrams/data18.xml"/><Relationship Id="rId1" Type="http://schemas.openxmlformats.org/officeDocument/2006/relationships/slideLayout" Target="../slideLayouts/slideLayout1.xml"/><Relationship Id="rId6" Type="http://schemas.openxmlformats.org/officeDocument/2006/relationships/diagramColors" Target="../diagrams/colors13.xml"/><Relationship Id="rId11" Type="http://schemas.openxmlformats.org/officeDocument/2006/relationships/diagramColors" Target="../diagrams/colors14.xml"/><Relationship Id="rId24" Type="http://schemas.openxmlformats.org/officeDocument/2006/relationships/diagramData" Target="../diagrams/data17.xml"/><Relationship Id="rId32" Type="http://schemas.openxmlformats.org/officeDocument/2006/relationships/diagramColors" Target="../diagrams/colors18.xml"/><Relationship Id="rId5" Type="http://schemas.openxmlformats.org/officeDocument/2006/relationships/diagramQuickStyle" Target="../diagrams/quickStyle13.xml"/><Relationship Id="rId15" Type="http://schemas.openxmlformats.org/officeDocument/2006/relationships/diagramQuickStyle" Target="../diagrams/quickStyle15.xml"/><Relationship Id="rId23" Type="http://schemas.openxmlformats.org/officeDocument/2006/relationships/chart" Target="../charts/chart23.xml"/><Relationship Id="rId28" Type="http://schemas.microsoft.com/office/2007/relationships/diagramDrawing" Target="../diagrams/drawing17.xml"/><Relationship Id="rId10" Type="http://schemas.openxmlformats.org/officeDocument/2006/relationships/diagramQuickStyle" Target="../diagrams/quickStyle14.xml"/><Relationship Id="rId19" Type="http://schemas.openxmlformats.org/officeDocument/2006/relationships/diagramLayout" Target="../diagrams/layout16.xml"/><Relationship Id="rId31" Type="http://schemas.openxmlformats.org/officeDocument/2006/relationships/diagramQuickStyle" Target="../diagrams/quickStyle18.xml"/><Relationship Id="rId4" Type="http://schemas.openxmlformats.org/officeDocument/2006/relationships/diagramLayout" Target="../diagrams/layout13.xml"/><Relationship Id="rId9" Type="http://schemas.openxmlformats.org/officeDocument/2006/relationships/diagramLayout" Target="../diagrams/layout14.xml"/><Relationship Id="rId14" Type="http://schemas.openxmlformats.org/officeDocument/2006/relationships/diagramLayout" Target="../diagrams/layout15.xml"/><Relationship Id="rId22" Type="http://schemas.microsoft.com/office/2007/relationships/diagramDrawing" Target="../diagrams/drawing16.xml"/><Relationship Id="rId27" Type="http://schemas.openxmlformats.org/officeDocument/2006/relationships/diagramColors" Target="../diagrams/colors17.xml"/><Relationship Id="rId30" Type="http://schemas.openxmlformats.org/officeDocument/2006/relationships/diagramLayout" Target="../diagrams/layout18.xml"/></Relationships>
</file>

<file path=ppt/slides/_rels/slide39.xml.rels><?xml version="1.0" encoding="UTF-8" standalone="yes"?>
<Relationships xmlns="http://schemas.openxmlformats.org/package/2006/relationships"><Relationship Id="rId8" Type="http://schemas.openxmlformats.org/officeDocument/2006/relationships/diagramData" Target="../diagrams/data20.xml"/><Relationship Id="rId13" Type="http://schemas.openxmlformats.org/officeDocument/2006/relationships/chart" Target="../charts/chart24.xml"/><Relationship Id="rId18" Type="http://schemas.microsoft.com/office/2007/relationships/diagramDrawing" Target="../diagrams/drawing21.xml"/><Relationship Id="rId26" Type="http://schemas.openxmlformats.org/officeDocument/2006/relationships/diagramQuickStyle" Target="../diagrams/quickStyle23.xml"/><Relationship Id="rId3" Type="http://schemas.openxmlformats.org/officeDocument/2006/relationships/diagramData" Target="../diagrams/data19.xml"/><Relationship Id="rId21" Type="http://schemas.openxmlformats.org/officeDocument/2006/relationships/diagramQuickStyle" Target="../diagrams/quickStyle22.xml"/><Relationship Id="rId7" Type="http://schemas.microsoft.com/office/2007/relationships/diagramDrawing" Target="../diagrams/drawing19.xml"/><Relationship Id="rId12" Type="http://schemas.microsoft.com/office/2007/relationships/diagramDrawing" Target="../diagrams/drawing20.xml"/><Relationship Id="rId17" Type="http://schemas.openxmlformats.org/officeDocument/2006/relationships/diagramColors" Target="../diagrams/colors21.xml"/><Relationship Id="rId25" Type="http://schemas.openxmlformats.org/officeDocument/2006/relationships/diagramLayout" Target="../diagrams/layout23.xml"/><Relationship Id="rId33" Type="http://schemas.microsoft.com/office/2007/relationships/diagramDrawing" Target="../diagrams/drawing24.xml"/><Relationship Id="rId2" Type="http://schemas.openxmlformats.org/officeDocument/2006/relationships/notesSlide" Target="../notesSlides/notesSlide17.xml"/><Relationship Id="rId16" Type="http://schemas.openxmlformats.org/officeDocument/2006/relationships/diagramQuickStyle" Target="../diagrams/quickStyle21.xml"/><Relationship Id="rId20" Type="http://schemas.openxmlformats.org/officeDocument/2006/relationships/diagramLayout" Target="../diagrams/layout22.xml"/><Relationship Id="rId29" Type="http://schemas.openxmlformats.org/officeDocument/2006/relationships/diagramData" Target="../diagrams/data24.xml"/><Relationship Id="rId1" Type="http://schemas.openxmlformats.org/officeDocument/2006/relationships/slideLayout" Target="../slideLayouts/slideLayout1.xml"/><Relationship Id="rId6" Type="http://schemas.openxmlformats.org/officeDocument/2006/relationships/diagramColors" Target="../diagrams/colors19.xml"/><Relationship Id="rId11" Type="http://schemas.openxmlformats.org/officeDocument/2006/relationships/diagramColors" Target="../diagrams/colors20.xml"/><Relationship Id="rId24" Type="http://schemas.openxmlformats.org/officeDocument/2006/relationships/diagramData" Target="../diagrams/data23.xml"/><Relationship Id="rId32" Type="http://schemas.openxmlformats.org/officeDocument/2006/relationships/diagramColors" Target="../diagrams/colors24.xml"/><Relationship Id="rId5" Type="http://schemas.openxmlformats.org/officeDocument/2006/relationships/diagramQuickStyle" Target="../diagrams/quickStyle19.xml"/><Relationship Id="rId15" Type="http://schemas.openxmlformats.org/officeDocument/2006/relationships/diagramLayout" Target="../diagrams/layout21.xml"/><Relationship Id="rId23" Type="http://schemas.microsoft.com/office/2007/relationships/diagramDrawing" Target="../diagrams/drawing22.xml"/><Relationship Id="rId28" Type="http://schemas.microsoft.com/office/2007/relationships/diagramDrawing" Target="../diagrams/drawing23.xml"/><Relationship Id="rId10" Type="http://schemas.openxmlformats.org/officeDocument/2006/relationships/diagramQuickStyle" Target="../diagrams/quickStyle20.xml"/><Relationship Id="rId19" Type="http://schemas.openxmlformats.org/officeDocument/2006/relationships/diagramData" Target="../diagrams/data22.xml"/><Relationship Id="rId31" Type="http://schemas.openxmlformats.org/officeDocument/2006/relationships/diagramQuickStyle" Target="../diagrams/quickStyle24.xml"/><Relationship Id="rId4" Type="http://schemas.openxmlformats.org/officeDocument/2006/relationships/diagramLayout" Target="../diagrams/layout19.xml"/><Relationship Id="rId9" Type="http://schemas.openxmlformats.org/officeDocument/2006/relationships/diagramLayout" Target="../diagrams/layout20.xml"/><Relationship Id="rId14" Type="http://schemas.openxmlformats.org/officeDocument/2006/relationships/diagramData" Target="../diagrams/data21.xml"/><Relationship Id="rId22" Type="http://schemas.openxmlformats.org/officeDocument/2006/relationships/diagramColors" Target="../diagrams/colors22.xml"/><Relationship Id="rId27" Type="http://schemas.openxmlformats.org/officeDocument/2006/relationships/diagramColors" Target="../diagrams/colors23.xml"/><Relationship Id="rId30" Type="http://schemas.openxmlformats.org/officeDocument/2006/relationships/diagramLayout" Target="../diagrams/layout24.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diagramQuickStyle" Target="../diagrams/quickStyle25.xml"/><Relationship Id="rId3" Type="http://schemas.openxmlformats.org/officeDocument/2006/relationships/image" Target="../media/image23.jpeg"/><Relationship Id="rId7" Type="http://schemas.openxmlformats.org/officeDocument/2006/relationships/diagramLayout" Target="../diagrams/layout25.xml"/><Relationship Id="rId12"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diagramData" Target="../diagrams/data25.xml"/><Relationship Id="rId11" Type="http://schemas.openxmlformats.org/officeDocument/2006/relationships/image" Target="../media/image26.png"/><Relationship Id="rId5" Type="http://schemas.openxmlformats.org/officeDocument/2006/relationships/image" Target="../media/image25.jpeg"/><Relationship Id="rId10" Type="http://schemas.microsoft.com/office/2007/relationships/diagramDrawing" Target="../diagrams/drawing25.xml"/><Relationship Id="rId4" Type="http://schemas.openxmlformats.org/officeDocument/2006/relationships/image" Target="../media/image24.jpeg"/><Relationship Id="rId9" Type="http://schemas.openxmlformats.org/officeDocument/2006/relationships/diagramColors" Target="../diagrams/colors25.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43.xml.rels><?xml version="1.0" encoding="UTF-8" standalone="yes"?>
<Relationships xmlns="http://schemas.openxmlformats.org/package/2006/relationships"><Relationship Id="rId8" Type="http://schemas.openxmlformats.org/officeDocument/2006/relationships/diagramData" Target="../diagrams/data28.xml"/><Relationship Id="rId3" Type="http://schemas.openxmlformats.org/officeDocument/2006/relationships/diagramData" Target="../diagrams/data27.xml"/><Relationship Id="rId7" Type="http://schemas.microsoft.com/office/2007/relationships/diagramDrawing" Target="../diagrams/drawing27.xml"/><Relationship Id="rId12" Type="http://schemas.microsoft.com/office/2007/relationships/diagramDrawing" Target="../diagrams/drawing28.xm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diagramColors" Target="../diagrams/colors27.xml"/><Relationship Id="rId11" Type="http://schemas.openxmlformats.org/officeDocument/2006/relationships/diagramColors" Target="../diagrams/colors28.xml"/><Relationship Id="rId5" Type="http://schemas.openxmlformats.org/officeDocument/2006/relationships/diagramQuickStyle" Target="../diagrams/quickStyle27.xml"/><Relationship Id="rId10" Type="http://schemas.openxmlformats.org/officeDocument/2006/relationships/diagramQuickStyle" Target="../diagrams/quickStyle28.xml"/><Relationship Id="rId4" Type="http://schemas.openxmlformats.org/officeDocument/2006/relationships/diagramLayout" Target="../diagrams/layout27.xml"/><Relationship Id="rId9" Type="http://schemas.openxmlformats.org/officeDocument/2006/relationships/diagramLayout" Target="../diagrams/layout28.xml"/></Relationships>
</file>

<file path=ppt/slides/_rels/slide44.xml.rels><?xml version="1.0" encoding="UTF-8" standalone="yes"?>
<Relationships xmlns="http://schemas.openxmlformats.org/package/2006/relationships"><Relationship Id="rId8" Type="http://schemas.microsoft.com/office/2007/relationships/diagramDrawing" Target="../diagrams/drawing29.xml"/><Relationship Id="rId13" Type="http://schemas.microsoft.com/office/2007/relationships/diagramDrawing" Target="../diagrams/drawing30.xml"/><Relationship Id="rId3" Type="http://schemas.openxmlformats.org/officeDocument/2006/relationships/image" Target="../media/image30.png"/><Relationship Id="rId7" Type="http://schemas.openxmlformats.org/officeDocument/2006/relationships/diagramColors" Target="../diagrams/colors29.xml"/><Relationship Id="rId12" Type="http://schemas.openxmlformats.org/officeDocument/2006/relationships/diagramColors" Target="../diagrams/colors30.xm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diagramQuickStyle" Target="../diagrams/quickStyle29.xml"/><Relationship Id="rId11" Type="http://schemas.openxmlformats.org/officeDocument/2006/relationships/diagramQuickStyle" Target="../diagrams/quickStyle30.xml"/><Relationship Id="rId5" Type="http://schemas.openxmlformats.org/officeDocument/2006/relationships/diagramLayout" Target="../diagrams/layout29.xml"/><Relationship Id="rId10" Type="http://schemas.openxmlformats.org/officeDocument/2006/relationships/diagramLayout" Target="../diagrams/layout30.xml"/><Relationship Id="rId4" Type="http://schemas.openxmlformats.org/officeDocument/2006/relationships/diagramData" Target="../diagrams/data29.xml"/><Relationship Id="rId9" Type="http://schemas.openxmlformats.org/officeDocument/2006/relationships/diagramData" Target="../diagrams/data30.xml"/><Relationship Id="rId14" Type="http://schemas.openxmlformats.org/officeDocument/2006/relationships/chart" Target="../charts/chart25.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artelista.s3.amazonaws.com/obras/big/5/4/1/1480890620994809.jpg"/>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artisticPencilSketch/>
                    </a14:imgEffect>
                  </a14:imgLayer>
                </a14:imgProps>
              </a:ext>
              <a:ext uri="{28A0092B-C50C-407E-A947-70E740481C1C}">
                <a14:useLocalDpi xmlns:a14="http://schemas.microsoft.com/office/drawing/2010/main" val="0"/>
              </a:ext>
            </a:extLst>
          </a:blip>
          <a:srcRect l="6295" t="2456" b="10422"/>
          <a:stretch/>
        </p:blipFill>
        <p:spPr bwMode="auto">
          <a:xfrm>
            <a:off x="467544" y="3439587"/>
            <a:ext cx="3674121" cy="2562021"/>
          </a:xfrm>
          <a:prstGeom prst="rect">
            <a:avLst/>
          </a:prstGeom>
          <a:noFill/>
          <a:extLst>
            <a:ext uri="{909E8E84-426E-40DD-AFC4-6F175D3DCCD1}">
              <a14:hiddenFill xmlns:a14="http://schemas.microsoft.com/office/drawing/2010/main">
                <a:solidFill>
                  <a:srgbClr val="FFFFFF"/>
                </a:solidFill>
              </a14:hiddenFill>
            </a:ext>
          </a:extLst>
        </p:spPr>
      </p:pic>
      <p:sp>
        <p:nvSpPr>
          <p:cNvPr id="3" name="2 Título"/>
          <p:cNvSpPr>
            <a:spLocks noGrp="1"/>
          </p:cNvSpPr>
          <p:nvPr>
            <p:ph type="ctrTitle" idx="4294967295"/>
          </p:nvPr>
        </p:nvSpPr>
        <p:spPr>
          <a:xfrm>
            <a:off x="539552" y="1340768"/>
            <a:ext cx="7272808" cy="2387600"/>
          </a:xfrm>
          <a:prstGeom prst="rect">
            <a:avLst/>
          </a:prstGeom>
        </p:spPr>
        <p:txBody>
          <a:bodyPr/>
          <a:lstStyle/>
          <a:p>
            <a:pPr algn="l"/>
            <a:r>
              <a:rPr lang="es-ES" sz="6000" b="1" dirty="0" smtClean="0">
                <a:solidFill>
                  <a:srgbClr val="92D050"/>
                </a:solidFill>
                <a:effectLst>
                  <a:outerShdw blurRad="38100" dist="38100" dir="2700000" algn="tl">
                    <a:srgbClr val="000000">
                      <a:alpha val="43137"/>
                    </a:srgbClr>
                  </a:outerShdw>
                </a:effectLst>
              </a:rPr>
              <a:t>F</a:t>
            </a:r>
            <a:r>
              <a:rPr lang="es-ES" sz="6000" b="1" dirty="0" smtClean="0">
                <a:solidFill>
                  <a:schemeClr val="accent5">
                    <a:lumMod val="50000"/>
                  </a:schemeClr>
                </a:solidFill>
                <a:effectLst>
                  <a:outerShdw blurRad="38100" dist="38100" dir="2700000" algn="tl">
                    <a:srgbClr val="000000">
                      <a:alpha val="43137"/>
                    </a:srgbClr>
                  </a:outerShdw>
                </a:effectLst>
              </a:rPr>
              <a:t>ormación </a:t>
            </a:r>
            <a:r>
              <a:rPr lang="es-ES" sz="6000" b="1" dirty="0" smtClean="0">
                <a:solidFill>
                  <a:srgbClr val="92D050"/>
                </a:solidFill>
                <a:effectLst>
                  <a:outerShdw blurRad="38100" dist="38100" dir="2700000" algn="tl">
                    <a:srgbClr val="000000">
                      <a:alpha val="43137"/>
                    </a:srgbClr>
                  </a:outerShdw>
                </a:effectLst>
              </a:rPr>
              <a:t>P</a:t>
            </a:r>
            <a:r>
              <a:rPr lang="es-ES" sz="6000" b="1" dirty="0" smtClean="0">
                <a:solidFill>
                  <a:schemeClr val="accent5">
                    <a:lumMod val="50000"/>
                  </a:schemeClr>
                </a:solidFill>
                <a:effectLst>
                  <a:outerShdw blurRad="38100" dist="38100" dir="2700000" algn="tl">
                    <a:srgbClr val="000000">
                      <a:alpha val="43137"/>
                    </a:srgbClr>
                  </a:outerShdw>
                </a:effectLst>
              </a:rPr>
              <a:t>rofesional</a:t>
            </a:r>
            <a:r>
              <a:rPr lang="es-ES" b="1" dirty="0" smtClean="0">
                <a:solidFill>
                  <a:schemeClr val="accent5">
                    <a:lumMod val="50000"/>
                  </a:schemeClr>
                </a:solidFill>
                <a:effectLst>
                  <a:outerShdw blurRad="38100" dist="38100" dir="2700000" algn="tl">
                    <a:srgbClr val="000000">
                      <a:alpha val="43137"/>
                    </a:srgbClr>
                  </a:outerShdw>
                </a:effectLst>
              </a:rPr>
              <a:t/>
            </a:r>
            <a:br>
              <a:rPr lang="es-ES" b="1" dirty="0" smtClean="0">
                <a:solidFill>
                  <a:schemeClr val="accent5">
                    <a:lumMod val="50000"/>
                  </a:schemeClr>
                </a:solidFill>
                <a:effectLst>
                  <a:outerShdw blurRad="38100" dist="38100" dir="2700000" algn="tl">
                    <a:srgbClr val="000000">
                      <a:alpha val="43137"/>
                    </a:srgbClr>
                  </a:outerShdw>
                </a:effectLst>
              </a:rPr>
            </a:br>
            <a:r>
              <a:rPr lang="es-ES" sz="6000" b="1" dirty="0" smtClean="0">
                <a:solidFill>
                  <a:schemeClr val="accent5">
                    <a:lumMod val="50000"/>
                  </a:schemeClr>
                </a:solidFill>
                <a:effectLst>
                  <a:outerShdw blurRad="38100" dist="38100" dir="2700000" algn="tl">
                    <a:srgbClr val="000000">
                      <a:alpha val="43137"/>
                    </a:srgbClr>
                  </a:outerShdw>
                </a:effectLst>
              </a:rPr>
              <a:t>Retos Educativos</a:t>
            </a:r>
            <a:endParaRPr lang="es-ES" sz="6000" b="1" dirty="0">
              <a:solidFill>
                <a:schemeClr val="accent5">
                  <a:lumMod val="50000"/>
                </a:schemeClr>
              </a:solidFill>
              <a:effectLst>
                <a:outerShdw blurRad="38100" dist="38100" dir="2700000" algn="tl">
                  <a:srgbClr val="000000">
                    <a:alpha val="43137"/>
                  </a:srgbClr>
                </a:outerShdw>
              </a:effectLst>
            </a:endParaRPr>
          </a:p>
        </p:txBody>
      </p:sp>
      <p:sp>
        <p:nvSpPr>
          <p:cNvPr id="8" name="7 CuadroTexto"/>
          <p:cNvSpPr txBox="1"/>
          <p:nvPr/>
        </p:nvSpPr>
        <p:spPr>
          <a:xfrm>
            <a:off x="3681065" y="5889019"/>
            <a:ext cx="5040560" cy="646331"/>
          </a:xfrm>
          <a:prstGeom prst="rect">
            <a:avLst/>
          </a:prstGeom>
          <a:noFill/>
        </p:spPr>
        <p:txBody>
          <a:bodyPr wrap="square" rtlCol="0">
            <a:spAutoFit/>
          </a:bodyPr>
          <a:lstStyle/>
          <a:p>
            <a:pPr algn="r" defTabSz="457200" fontAlgn="base">
              <a:spcBef>
                <a:spcPct val="0"/>
              </a:spcBef>
              <a:spcAft>
                <a:spcPct val="0"/>
              </a:spcAft>
            </a:pPr>
            <a:r>
              <a:rPr lang="es-ES" sz="1200" dirty="0" smtClean="0">
                <a:solidFill>
                  <a:srgbClr val="C00000"/>
                </a:solidFill>
                <a:effectLst>
                  <a:outerShdw blurRad="38100" dist="38100" dir="2700000" algn="tl">
                    <a:srgbClr val="000000">
                      <a:alpha val="43137"/>
                    </a:srgbClr>
                  </a:outerShdw>
                </a:effectLst>
                <a:latin typeface="Arial" charset="0"/>
                <a:ea typeface="ＭＳ Ｐゴシック"/>
              </a:rPr>
              <a:t>Soledad Iglesias Jiménez</a:t>
            </a:r>
          </a:p>
          <a:p>
            <a:pPr algn="r" defTabSz="457200" fontAlgn="base">
              <a:spcBef>
                <a:spcPct val="0"/>
              </a:spcBef>
              <a:spcAft>
                <a:spcPct val="0"/>
              </a:spcAft>
            </a:pPr>
            <a:r>
              <a:rPr lang="es-ES" sz="1200" dirty="0" smtClean="0">
                <a:solidFill>
                  <a:srgbClr val="C00000"/>
                </a:solidFill>
                <a:effectLst>
                  <a:outerShdw blurRad="38100" dist="38100" dir="2700000" algn="tl">
                    <a:srgbClr val="000000">
                      <a:alpha val="43137"/>
                    </a:srgbClr>
                  </a:outerShdw>
                </a:effectLst>
                <a:latin typeface="Arial" charset="0"/>
                <a:ea typeface="ＭＳ Ｐゴシック"/>
              </a:rPr>
              <a:t>Subdirectora General de</a:t>
            </a:r>
          </a:p>
          <a:p>
            <a:pPr algn="r" defTabSz="457200" fontAlgn="base">
              <a:spcBef>
                <a:spcPct val="0"/>
              </a:spcBef>
              <a:spcAft>
                <a:spcPct val="0"/>
              </a:spcAft>
            </a:pPr>
            <a:r>
              <a:rPr lang="es-ES" sz="1200" dirty="0" smtClean="0">
                <a:solidFill>
                  <a:srgbClr val="C00000"/>
                </a:solidFill>
                <a:effectLst>
                  <a:outerShdw blurRad="38100" dist="38100" dir="2700000" algn="tl">
                    <a:srgbClr val="000000">
                      <a:alpha val="43137"/>
                    </a:srgbClr>
                  </a:outerShdw>
                </a:effectLst>
                <a:latin typeface="Arial" charset="0"/>
                <a:ea typeface="ＭＳ Ｐゴシック"/>
              </a:rPr>
              <a:t>Orientación y Formación Profesional</a:t>
            </a:r>
            <a:endParaRPr lang="es-ES" sz="1200" dirty="0">
              <a:solidFill>
                <a:srgbClr val="C00000"/>
              </a:solidFill>
              <a:effectLst>
                <a:outerShdw blurRad="38100" dist="38100" dir="2700000" algn="tl">
                  <a:srgbClr val="000000">
                    <a:alpha val="43137"/>
                  </a:srgbClr>
                </a:outerShdw>
              </a:effectLst>
              <a:latin typeface="Arial" charset="0"/>
              <a:ea typeface="ＭＳ Ｐゴシック"/>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4362" y="3068960"/>
            <a:ext cx="4893965" cy="224684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7997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Gráfico"/>
          <p:cNvGraphicFramePr>
            <a:graphicFrameLocks/>
          </p:cNvGraphicFramePr>
          <p:nvPr>
            <p:extLst>
              <p:ext uri="{D42A27DB-BD31-4B8C-83A1-F6EECF244321}">
                <p14:modId xmlns:p14="http://schemas.microsoft.com/office/powerpoint/2010/main" val="3634573161"/>
              </p:ext>
            </p:extLst>
          </p:nvPr>
        </p:nvGraphicFramePr>
        <p:xfrm>
          <a:off x="251520" y="1196752"/>
          <a:ext cx="8620125" cy="51625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2576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Gráfico"/>
          <p:cNvGraphicFramePr>
            <a:graphicFrameLocks/>
          </p:cNvGraphicFramePr>
          <p:nvPr>
            <p:extLst>
              <p:ext uri="{D42A27DB-BD31-4B8C-83A1-F6EECF244321}">
                <p14:modId xmlns:p14="http://schemas.microsoft.com/office/powerpoint/2010/main" val="404000684"/>
              </p:ext>
            </p:extLst>
          </p:nvPr>
        </p:nvGraphicFramePr>
        <p:xfrm>
          <a:off x="179512" y="1052736"/>
          <a:ext cx="8784976" cy="556447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08578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Gráfico"/>
          <p:cNvGraphicFramePr>
            <a:graphicFrameLocks/>
          </p:cNvGraphicFramePr>
          <p:nvPr>
            <p:extLst>
              <p:ext uri="{D42A27DB-BD31-4B8C-83A1-F6EECF244321}">
                <p14:modId xmlns:p14="http://schemas.microsoft.com/office/powerpoint/2010/main" val="3280498607"/>
              </p:ext>
            </p:extLst>
          </p:nvPr>
        </p:nvGraphicFramePr>
        <p:xfrm>
          <a:off x="323528" y="1268760"/>
          <a:ext cx="8515350" cy="47767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995452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Gráfico"/>
          <p:cNvGraphicFramePr>
            <a:graphicFrameLocks/>
          </p:cNvGraphicFramePr>
          <p:nvPr/>
        </p:nvGraphicFramePr>
        <p:xfrm>
          <a:off x="290512" y="1226343"/>
          <a:ext cx="8562975" cy="44053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1336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2 Gráfico"/>
          <p:cNvGraphicFramePr>
            <a:graphicFrameLocks/>
          </p:cNvGraphicFramePr>
          <p:nvPr>
            <p:extLst>
              <p:ext uri="{D42A27DB-BD31-4B8C-83A1-F6EECF244321}">
                <p14:modId xmlns:p14="http://schemas.microsoft.com/office/powerpoint/2010/main" val="3095777387"/>
              </p:ext>
            </p:extLst>
          </p:nvPr>
        </p:nvGraphicFramePr>
        <p:xfrm>
          <a:off x="251521" y="1102518"/>
          <a:ext cx="8492430" cy="4774754"/>
        </p:xfrm>
        <a:graphic>
          <a:graphicData uri="http://schemas.openxmlformats.org/drawingml/2006/chart">
            <c:chart xmlns:c="http://schemas.openxmlformats.org/drawingml/2006/chart" xmlns:r="http://schemas.openxmlformats.org/officeDocument/2006/relationships" r:id="rId2"/>
          </a:graphicData>
        </a:graphic>
      </p:graphicFrame>
      <p:sp>
        <p:nvSpPr>
          <p:cNvPr id="3" name="2 CuadroTexto"/>
          <p:cNvSpPr txBox="1"/>
          <p:nvPr/>
        </p:nvSpPr>
        <p:spPr>
          <a:xfrm>
            <a:off x="8717592" y="3212976"/>
            <a:ext cx="287258" cy="261610"/>
          </a:xfrm>
          <a:prstGeom prst="rect">
            <a:avLst/>
          </a:prstGeom>
          <a:noFill/>
        </p:spPr>
        <p:txBody>
          <a:bodyPr wrap="none" rtlCol="0">
            <a:spAutoFit/>
          </a:bodyPr>
          <a:lstStyle/>
          <a:p>
            <a:r>
              <a:rPr lang="es-ES" sz="1100" b="1" dirty="0" smtClean="0"/>
              <a:t>%</a:t>
            </a:r>
            <a:endParaRPr lang="es-ES" sz="1100" b="1" dirty="0"/>
          </a:p>
        </p:txBody>
      </p:sp>
    </p:spTree>
    <p:extLst>
      <p:ext uri="{BB962C8B-B14F-4D97-AF65-F5344CB8AC3E}">
        <p14:creationId xmlns:p14="http://schemas.microsoft.com/office/powerpoint/2010/main" val="1828772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8717592" y="3212976"/>
            <a:ext cx="287258" cy="261610"/>
          </a:xfrm>
          <a:prstGeom prst="rect">
            <a:avLst/>
          </a:prstGeom>
          <a:noFill/>
        </p:spPr>
        <p:txBody>
          <a:bodyPr wrap="none" rtlCol="0">
            <a:spAutoFit/>
          </a:bodyPr>
          <a:lstStyle/>
          <a:p>
            <a:r>
              <a:rPr lang="es-ES" sz="1100" b="1" dirty="0" smtClean="0"/>
              <a:t>%</a:t>
            </a:r>
            <a:endParaRPr lang="es-ES" sz="1100" b="1" dirty="0"/>
          </a:p>
        </p:txBody>
      </p:sp>
      <p:graphicFrame>
        <p:nvGraphicFramePr>
          <p:cNvPr id="5" name="1 Gráfico"/>
          <p:cNvGraphicFramePr>
            <a:graphicFrameLocks/>
          </p:cNvGraphicFramePr>
          <p:nvPr>
            <p:extLst>
              <p:ext uri="{D42A27DB-BD31-4B8C-83A1-F6EECF244321}">
                <p14:modId xmlns:p14="http://schemas.microsoft.com/office/powerpoint/2010/main" val="429513594"/>
              </p:ext>
            </p:extLst>
          </p:nvPr>
        </p:nvGraphicFramePr>
        <p:xfrm>
          <a:off x="395536" y="1183480"/>
          <a:ext cx="8465685" cy="5269856"/>
        </p:xfrm>
        <a:graphic>
          <a:graphicData uri="http://schemas.openxmlformats.org/drawingml/2006/chart">
            <c:chart xmlns:c="http://schemas.openxmlformats.org/drawingml/2006/chart" xmlns:r="http://schemas.openxmlformats.org/officeDocument/2006/relationships" r:id="rId2"/>
          </a:graphicData>
        </a:graphic>
      </p:graphicFrame>
      <p:sp>
        <p:nvSpPr>
          <p:cNvPr id="6" name="5 CuadroTexto"/>
          <p:cNvSpPr txBox="1"/>
          <p:nvPr/>
        </p:nvSpPr>
        <p:spPr>
          <a:xfrm>
            <a:off x="2312893" y="3986718"/>
            <a:ext cx="530915" cy="276999"/>
          </a:xfrm>
          <a:prstGeom prst="rect">
            <a:avLst/>
          </a:prstGeom>
          <a:noFill/>
        </p:spPr>
        <p:txBody>
          <a:bodyPr wrap="none" rtlCol="0">
            <a:spAutoFit/>
          </a:bodyPr>
          <a:lstStyle/>
          <a:p>
            <a:r>
              <a:rPr lang="es-ES" sz="1200" dirty="0" smtClean="0"/>
              <a:t>100%</a:t>
            </a:r>
            <a:endParaRPr lang="es-ES" sz="1200" dirty="0"/>
          </a:p>
        </p:txBody>
      </p:sp>
      <p:sp>
        <p:nvSpPr>
          <p:cNvPr id="7" name="6 CuadroTexto"/>
          <p:cNvSpPr txBox="1"/>
          <p:nvPr/>
        </p:nvSpPr>
        <p:spPr>
          <a:xfrm>
            <a:off x="2843808" y="4941168"/>
            <a:ext cx="647934" cy="276999"/>
          </a:xfrm>
          <a:prstGeom prst="rect">
            <a:avLst/>
          </a:prstGeom>
          <a:noFill/>
        </p:spPr>
        <p:txBody>
          <a:bodyPr wrap="none" rtlCol="0">
            <a:spAutoFit/>
          </a:bodyPr>
          <a:lstStyle/>
          <a:p>
            <a:r>
              <a:rPr lang="es-ES" sz="1200" dirty="0" smtClean="0"/>
              <a:t>14,11%</a:t>
            </a:r>
            <a:endParaRPr lang="es-ES" sz="1200" dirty="0"/>
          </a:p>
        </p:txBody>
      </p:sp>
      <p:sp>
        <p:nvSpPr>
          <p:cNvPr id="8" name="7 CuadroTexto"/>
          <p:cNvSpPr txBox="1"/>
          <p:nvPr/>
        </p:nvSpPr>
        <p:spPr>
          <a:xfrm>
            <a:off x="3374723" y="5248415"/>
            <a:ext cx="569387" cy="276999"/>
          </a:xfrm>
          <a:prstGeom prst="rect">
            <a:avLst/>
          </a:prstGeom>
          <a:noFill/>
        </p:spPr>
        <p:txBody>
          <a:bodyPr wrap="none" rtlCol="0">
            <a:spAutoFit/>
          </a:bodyPr>
          <a:lstStyle/>
          <a:p>
            <a:r>
              <a:rPr lang="es-ES" sz="1200" dirty="0" smtClean="0"/>
              <a:t>5,16%</a:t>
            </a:r>
            <a:endParaRPr lang="es-ES" sz="1200" dirty="0"/>
          </a:p>
        </p:txBody>
      </p:sp>
      <p:sp>
        <p:nvSpPr>
          <p:cNvPr id="9" name="8 CuadroTexto"/>
          <p:cNvSpPr txBox="1"/>
          <p:nvPr/>
        </p:nvSpPr>
        <p:spPr>
          <a:xfrm>
            <a:off x="4572000" y="3343781"/>
            <a:ext cx="530915" cy="276999"/>
          </a:xfrm>
          <a:prstGeom prst="rect">
            <a:avLst/>
          </a:prstGeom>
          <a:noFill/>
        </p:spPr>
        <p:txBody>
          <a:bodyPr wrap="none" rtlCol="0">
            <a:spAutoFit/>
          </a:bodyPr>
          <a:lstStyle/>
          <a:p>
            <a:r>
              <a:rPr lang="es-ES" sz="1200" dirty="0" smtClean="0"/>
              <a:t>100%</a:t>
            </a:r>
            <a:endParaRPr lang="es-ES" sz="1200" dirty="0"/>
          </a:p>
        </p:txBody>
      </p:sp>
      <p:sp>
        <p:nvSpPr>
          <p:cNvPr id="10" name="9 CuadroTexto"/>
          <p:cNvSpPr txBox="1"/>
          <p:nvPr/>
        </p:nvSpPr>
        <p:spPr>
          <a:xfrm>
            <a:off x="5076056" y="4121639"/>
            <a:ext cx="647934" cy="276999"/>
          </a:xfrm>
          <a:prstGeom prst="rect">
            <a:avLst/>
          </a:prstGeom>
          <a:noFill/>
        </p:spPr>
        <p:txBody>
          <a:bodyPr wrap="none" rtlCol="0">
            <a:spAutoFit/>
          </a:bodyPr>
          <a:lstStyle/>
          <a:p>
            <a:r>
              <a:rPr lang="es-ES" sz="1200" dirty="0" smtClean="0"/>
              <a:t>55,58%</a:t>
            </a:r>
            <a:endParaRPr lang="es-ES" sz="1200" dirty="0"/>
          </a:p>
        </p:txBody>
      </p:sp>
      <p:sp>
        <p:nvSpPr>
          <p:cNvPr id="11" name="10 CuadroTexto"/>
          <p:cNvSpPr txBox="1"/>
          <p:nvPr/>
        </p:nvSpPr>
        <p:spPr>
          <a:xfrm>
            <a:off x="5606971" y="4941167"/>
            <a:ext cx="647934" cy="276999"/>
          </a:xfrm>
          <a:prstGeom prst="rect">
            <a:avLst/>
          </a:prstGeom>
          <a:noFill/>
        </p:spPr>
        <p:txBody>
          <a:bodyPr wrap="none" rtlCol="0">
            <a:spAutoFit/>
          </a:bodyPr>
          <a:lstStyle/>
          <a:p>
            <a:r>
              <a:rPr lang="es-ES" sz="1200" dirty="0" smtClean="0"/>
              <a:t>17,09%</a:t>
            </a:r>
            <a:endParaRPr lang="es-ES" sz="1200" dirty="0"/>
          </a:p>
        </p:txBody>
      </p:sp>
      <p:sp>
        <p:nvSpPr>
          <p:cNvPr id="15" name="14 CuadroTexto"/>
          <p:cNvSpPr txBox="1"/>
          <p:nvPr/>
        </p:nvSpPr>
        <p:spPr>
          <a:xfrm>
            <a:off x="6804248" y="2044987"/>
            <a:ext cx="530915" cy="276999"/>
          </a:xfrm>
          <a:prstGeom prst="rect">
            <a:avLst/>
          </a:prstGeom>
          <a:noFill/>
        </p:spPr>
        <p:txBody>
          <a:bodyPr wrap="none" rtlCol="0">
            <a:spAutoFit/>
          </a:bodyPr>
          <a:lstStyle/>
          <a:p>
            <a:r>
              <a:rPr lang="es-ES" sz="1200" dirty="0" smtClean="0"/>
              <a:t>100%</a:t>
            </a:r>
            <a:endParaRPr lang="es-ES" sz="1200" dirty="0"/>
          </a:p>
        </p:txBody>
      </p:sp>
      <p:sp>
        <p:nvSpPr>
          <p:cNvPr id="16" name="15 CuadroTexto"/>
          <p:cNvSpPr txBox="1"/>
          <p:nvPr/>
        </p:nvSpPr>
        <p:spPr>
          <a:xfrm>
            <a:off x="7337234" y="4099138"/>
            <a:ext cx="647934" cy="276999"/>
          </a:xfrm>
          <a:prstGeom prst="rect">
            <a:avLst/>
          </a:prstGeom>
          <a:noFill/>
        </p:spPr>
        <p:txBody>
          <a:bodyPr wrap="none" rtlCol="0">
            <a:spAutoFit/>
          </a:bodyPr>
          <a:lstStyle/>
          <a:p>
            <a:r>
              <a:rPr lang="es-ES" sz="1200" dirty="0" smtClean="0"/>
              <a:t>37,90%</a:t>
            </a:r>
            <a:endParaRPr lang="es-ES" sz="1200" dirty="0"/>
          </a:p>
        </p:txBody>
      </p:sp>
      <p:sp>
        <p:nvSpPr>
          <p:cNvPr id="17" name="16 CuadroTexto"/>
          <p:cNvSpPr txBox="1"/>
          <p:nvPr/>
        </p:nvSpPr>
        <p:spPr>
          <a:xfrm>
            <a:off x="7866078" y="4931445"/>
            <a:ext cx="647934" cy="276999"/>
          </a:xfrm>
          <a:prstGeom prst="rect">
            <a:avLst/>
          </a:prstGeom>
          <a:noFill/>
        </p:spPr>
        <p:txBody>
          <a:bodyPr wrap="none" rtlCol="0">
            <a:spAutoFit/>
          </a:bodyPr>
          <a:lstStyle/>
          <a:p>
            <a:r>
              <a:rPr lang="es-ES" sz="1200" dirty="0" smtClean="0"/>
              <a:t>12,00%</a:t>
            </a:r>
            <a:endParaRPr lang="es-ES" sz="1200" dirty="0"/>
          </a:p>
        </p:txBody>
      </p:sp>
    </p:spTree>
    <p:extLst>
      <p:ext uri="{BB962C8B-B14F-4D97-AF65-F5344CB8AC3E}">
        <p14:creationId xmlns:p14="http://schemas.microsoft.com/office/powerpoint/2010/main" val="10175426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888" y="1052736"/>
            <a:ext cx="8630329" cy="5391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6412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019878"/>
            <a:ext cx="8581632" cy="5197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7591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14" t="2707" r="1827" b="3584"/>
          <a:stretch/>
        </p:blipFill>
        <p:spPr bwMode="auto">
          <a:xfrm>
            <a:off x="277091" y="914400"/>
            <a:ext cx="8525164"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3388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1664" t="2146" r="1272" b="2344"/>
          <a:stretch/>
        </p:blipFill>
        <p:spPr bwMode="auto">
          <a:xfrm>
            <a:off x="323273" y="1108363"/>
            <a:ext cx="8386618" cy="5089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2252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27 Forma libre"/>
          <p:cNvSpPr/>
          <p:nvPr/>
        </p:nvSpPr>
        <p:spPr>
          <a:xfrm>
            <a:off x="1832823" y="3206919"/>
            <a:ext cx="1711360" cy="2662813"/>
          </a:xfrm>
          <a:custGeom>
            <a:avLst/>
            <a:gdLst>
              <a:gd name="connsiteX0" fmla="*/ 462224 w 1768510"/>
              <a:gd name="connsiteY0" fmla="*/ 10049 h 2672862"/>
              <a:gd name="connsiteX1" fmla="*/ 462224 w 1768510"/>
              <a:gd name="connsiteY1" fmla="*/ 10049 h 2672862"/>
              <a:gd name="connsiteX2" fmla="*/ 0 w 1768510"/>
              <a:gd name="connsiteY2" fmla="*/ 1225899 h 2672862"/>
              <a:gd name="connsiteX3" fmla="*/ 401934 w 1768510"/>
              <a:gd name="connsiteY3" fmla="*/ 2662814 h 2672862"/>
              <a:gd name="connsiteX4" fmla="*/ 1366576 w 1768510"/>
              <a:gd name="connsiteY4" fmla="*/ 2672862 h 2672862"/>
              <a:gd name="connsiteX5" fmla="*/ 1768510 w 1768510"/>
              <a:gd name="connsiteY5" fmla="*/ 1215851 h 2672862"/>
              <a:gd name="connsiteX6" fmla="*/ 1356528 w 1768510"/>
              <a:gd name="connsiteY6" fmla="*/ 0 h 2672862"/>
              <a:gd name="connsiteX7" fmla="*/ 462224 w 1768510"/>
              <a:gd name="connsiteY7" fmla="*/ 10049 h 2672862"/>
              <a:gd name="connsiteX0" fmla="*/ 462224 w 1768510"/>
              <a:gd name="connsiteY0" fmla="*/ 10049 h 2672862"/>
              <a:gd name="connsiteX1" fmla="*/ 462224 w 1768510"/>
              <a:gd name="connsiteY1" fmla="*/ 10049 h 2672862"/>
              <a:gd name="connsiteX2" fmla="*/ 0 w 1768510"/>
              <a:gd name="connsiteY2" fmla="*/ 1225899 h 2672862"/>
              <a:gd name="connsiteX3" fmla="*/ 401934 w 1768510"/>
              <a:gd name="connsiteY3" fmla="*/ 2662814 h 2672862"/>
              <a:gd name="connsiteX4" fmla="*/ 1366576 w 1768510"/>
              <a:gd name="connsiteY4" fmla="*/ 2672862 h 2672862"/>
              <a:gd name="connsiteX5" fmla="*/ 1768510 w 1768510"/>
              <a:gd name="connsiteY5" fmla="*/ 1273001 h 2672862"/>
              <a:gd name="connsiteX6" fmla="*/ 1356528 w 1768510"/>
              <a:gd name="connsiteY6" fmla="*/ 0 h 2672862"/>
              <a:gd name="connsiteX7" fmla="*/ 462224 w 1768510"/>
              <a:gd name="connsiteY7" fmla="*/ 10049 h 2672862"/>
              <a:gd name="connsiteX0" fmla="*/ 462224 w 1768510"/>
              <a:gd name="connsiteY0" fmla="*/ 10049 h 2672862"/>
              <a:gd name="connsiteX1" fmla="*/ 462224 w 1768510"/>
              <a:gd name="connsiteY1" fmla="*/ 10049 h 2672862"/>
              <a:gd name="connsiteX2" fmla="*/ 0 w 1768510"/>
              <a:gd name="connsiteY2" fmla="*/ 1260189 h 2672862"/>
              <a:gd name="connsiteX3" fmla="*/ 401934 w 1768510"/>
              <a:gd name="connsiteY3" fmla="*/ 2662814 h 2672862"/>
              <a:gd name="connsiteX4" fmla="*/ 1366576 w 1768510"/>
              <a:gd name="connsiteY4" fmla="*/ 2672862 h 2672862"/>
              <a:gd name="connsiteX5" fmla="*/ 1768510 w 1768510"/>
              <a:gd name="connsiteY5" fmla="*/ 1273001 h 2672862"/>
              <a:gd name="connsiteX6" fmla="*/ 1356528 w 1768510"/>
              <a:gd name="connsiteY6" fmla="*/ 0 h 2672862"/>
              <a:gd name="connsiteX7" fmla="*/ 462224 w 1768510"/>
              <a:gd name="connsiteY7" fmla="*/ 10049 h 2672862"/>
              <a:gd name="connsiteX0" fmla="*/ 462224 w 1768510"/>
              <a:gd name="connsiteY0" fmla="*/ 10049 h 2672862"/>
              <a:gd name="connsiteX1" fmla="*/ 462224 w 1768510"/>
              <a:gd name="connsiteY1" fmla="*/ 10049 h 2672862"/>
              <a:gd name="connsiteX2" fmla="*/ 0 w 1768510"/>
              <a:gd name="connsiteY2" fmla="*/ 1260189 h 2672862"/>
              <a:gd name="connsiteX3" fmla="*/ 401934 w 1768510"/>
              <a:gd name="connsiteY3" fmla="*/ 2662814 h 2672862"/>
              <a:gd name="connsiteX4" fmla="*/ 1366576 w 1768510"/>
              <a:gd name="connsiteY4" fmla="*/ 2672862 h 2672862"/>
              <a:gd name="connsiteX5" fmla="*/ 1768510 w 1768510"/>
              <a:gd name="connsiteY5" fmla="*/ 1273001 h 2672862"/>
              <a:gd name="connsiteX6" fmla="*/ 1345098 w 1768510"/>
              <a:gd name="connsiteY6" fmla="*/ 0 h 2672862"/>
              <a:gd name="connsiteX7" fmla="*/ 462224 w 1768510"/>
              <a:gd name="connsiteY7" fmla="*/ 10049 h 2672862"/>
              <a:gd name="connsiteX0" fmla="*/ 485084 w 1768510"/>
              <a:gd name="connsiteY0" fmla="*/ 10049 h 2672862"/>
              <a:gd name="connsiteX1" fmla="*/ 462224 w 1768510"/>
              <a:gd name="connsiteY1" fmla="*/ 10049 h 2672862"/>
              <a:gd name="connsiteX2" fmla="*/ 0 w 1768510"/>
              <a:gd name="connsiteY2" fmla="*/ 1260189 h 2672862"/>
              <a:gd name="connsiteX3" fmla="*/ 401934 w 1768510"/>
              <a:gd name="connsiteY3" fmla="*/ 2662814 h 2672862"/>
              <a:gd name="connsiteX4" fmla="*/ 1366576 w 1768510"/>
              <a:gd name="connsiteY4" fmla="*/ 2672862 h 2672862"/>
              <a:gd name="connsiteX5" fmla="*/ 1768510 w 1768510"/>
              <a:gd name="connsiteY5" fmla="*/ 1273001 h 2672862"/>
              <a:gd name="connsiteX6" fmla="*/ 1345098 w 1768510"/>
              <a:gd name="connsiteY6" fmla="*/ 0 h 2672862"/>
              <a:gd name="connsiteX7" fmla="*/ 485084 w 1768510"/>
              <a:gd name="connsiteY7" fmla="*/ 10049 h 2672862"/>
              <a:gd name="connsiteX0" fmla="*/ 485084 w 1745650"/>
              <a:gd name="connsiteY0" fmla="*/ 10049 h 2672862"/>
              <a:gd name="connsiteX1" fmla="*/ 462224 w 1745650"/>
              <a:gd name="connsiteY1" fmla="*/ 10049 h 2672862"/>
              <a:gd name="connsiteX2" fmla="*/ 0 w 1745650"/>
              <a:gd name="connsiteY2" fmla="*/ 1260189 h 2672862"/>
              <a:gd name="connsiteX3" fmla="*/ 401934 w 1745650"/>
              <a:gd name="connsiteY3" fmla="*/ 2662814 h 2672862"/>
              <a:gd name="connsiteX4" fmla="*/ 1366576 w 1745650"/>
              <a:gd name="connsiteY4" fmla="*/ 2672862 h 2672862"/>
              <a:gd name="connsiteX5" fmla="*/ 1745650 w 1745650"/>
              <a:gd name="connsiteY5" fmla="*/ 1261571 h 2672862"/>
              <a:gd name="connsiteX6" fmla="*/ 1345098 w 1745650"/>
              <a:gd name="connsiteY6" fmla="*/ 0 h 2672862"/>
              <a:gd name="connsiteX7" fmla="*/ 485084 w 1745650"/>
              <a:gd name="connsiteY7" fmla="*/ 10049 h 2672862"/>
              <a:gd name="connsiteX0" fmla="*/ 485084 w 1711360"/>
              <a:gd name="connsiteY0" fmla="*/ 10049 h 2672862"/>
              <a:gd name="connsiteX1" fmla="*/ 462224 w 1711360"/>
              <a:gd name="connsiteY1" fmla="*/ 10049 h 2672862"/>
              <a:gd name="connsiteX2" fmla="*/ 0 w 1711360"/>
              <a:gd name="connsiteY2" fmla="*/ 1260189 h 2672862"/>
              <a:gd name="connsiteX3" fmla="*/ 401934 w 1711360"/>
              <a:gd name="connsiteY3" fmla="*/ 2662814 h 2672862"/>
              <a:gd name="connsiteX4" fmla="*/ 1366576 w 1711360"/>
              <a:gd name="connsiteY4" fmla="*/ 2672862 h 2672862"/>
              <a:gd name="connsiteX5" fmla="*/ 1711360 w 1711360"/>
              <a:gd name="connsiteY5" fmla="*/ 1273001 h 2672862"/>
              <a:gd name="connsiteX6" fmla="*/ 1345098 w 1711360"/>
              <a:gd name="connsiteY6" fmla="*/ 0 h 2672862"/>
              <a:gd name="connsiteX7" fmla="*/ 485084 w 1711360"/>
              <a:gd name="connsiteY7" fmla="*/ 10049 h 2672862"/>
              <a:gd name="connsiteX0" fmla="*/ 485084 w 1711360"/>
              <a:gd name="connsiteY0" fmla="*/ 0 h 2662813"/>
              <a:gd name="connsiteX1" fmla="*/ 462224 w 1711360"/>
              <a:gd name="connsiteY1" fmla="*/ 0 h 2662813"/>
              <a:gd name="connsiteX2" fmla="*/ 0 w 1711360"/>
              <a:gd name="connsiteY2" fmla="*/ 1250140 h 2662813"/>
              <a:gd name="connsiteX3" fmla="*/ 401934 w 1711360"/>
              <a:gd name="connsiteY3" fmla="*/ 2652765 h 2662813"/>
              <a:gd name="connsiteX4" fmla="*/ 1366576 w 1711360"/>
              <a:gd name="connsiteY4" fmla="*/ 2662813 h 2662813"/>
              <a:gd name="connsiteX5" fmla="*/ 1711360 w 1711360"/>
              <a:gd name="connsiteY5" fmla="*/ 1262952 h 2662813"/>
              <a:gd name="connsiteX6" fmla="*/ 1367958 w 1711360"/>
              <a:gd name="connsiteY6" fmla="*/ 1381 h 2662813"/>
              <a:gd name="connsiteX7" fmla="*/ 485084 w 1711360"/>
              <a:gd name="connsiteY7" fmla="*/ 0 h 2662813"/>
              <a:gd name="connsiteX0" fmla="*/ 405074 w 1711360"/>
              <a:gd name="connsiteY0" fmla="*/ 11430 h 2662813"/>
              <a:gd name="connsiteX1" fmla="*/ 462224 w 1711360"/>
              <a:gd name="connsiteY1" fmla="*/ 0 h 2662813"/>
              <a:gd name="connsiteX2" fmla="*/ 0 w 1711360"/>
              <a:gd name="connsiteY2" fmla="*/ 1250140 h 2662813"/>
              <a:gd name="connsiteX3" fmla="*/ 401934 w 1711360"/>
              <a:gd name="connsiteY3" fmla="*/ 2652765 h 2662813"/>
              <a:gd name="connsiteX4" fmla="*/ 1366576 w 1711360"/>
              <a:gd name="connsiteY4" fmla="*/ 2662813 h 2662813"/>
              <a:gd name="connsiteX5" fmla="*/ 1711360 w 1711360"/>
              <a:gd name="connsiteY5" fmla="*/ 1262952 h 2662813"/>
              <a:gd name="connsiteX6" fmla="*/ 1367958 w 1711360"/>
              <a:gd name="connsiteY6" fmla="*/ 1381 h 2662813"/>
              <a:gd name="connsiteX7" fmla="*/ 405074 w 1711360"/>
              <a:gd name="connsiteY7" fmla="*/ 11430 h 266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1360" h="2662813">
                <a:moveTo>
                  <a:pt x="405074" y="11430"/>
                </a:moveTo>
                <a:lnTo>
                  <a:pt x="462224" y="0"/>
                </a:lnTo>
                <a:lnTo>
                  <a:pt x="0" y="1250140"/>
                </a:lnTo>
                <a:lnTo>
                  <a:pt x="401934" y="2652765"/>
                </a:lnTo>
                <a:lnTo>
                  <a:pt x="1366576" y="2662813"/>
                </a:lnTo>
                <a:lnTo>
                  <a:pt x="1711360" y="1262952"/>
                </a:lnTo>
                <a:lnTo>
                  <a:pt x="1367958" y="1381"/>
                </a:lnTo>
                <a:lnTo>
                  <a:pt x="405074" y="11430"/>
                </a:lnTo>
                <a:close/>
              </a:path>
            </a:pathLst>
          </a:cu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24 Forma libre"/>
          <p:cNvSpPr/>
          <p:nvPr/>
        </p:nvSpPr>
        <p:spPr>
          <a:xfrm>
            <a:off x="5625235" y="3217049"/>
            <a:ext cx="1647930" cy="2672862"/>
          </a:xfrm>
          <a:custGeom>
            <a:avLst/>
            <a:gdLst>
              <a:gd name="connsiteX0" fmla="*/ 271306 w 1647930"/>
              <a:gd name="connsiteY0" fmla="*/ 10049 h 2672862"/>
              <a:gd name="connsiteX1" fmla="*/ 271306 w 1647930"/>
              <a:gd name="connsiteY1" fmla="*/ 10049 h 2672862"/>
              <a:gd name="connsiteX2" fmla="*/ 432079 w 1647930"/>
              <a:gd name="connsiteY2" fmla="*/ 1245996 h 2672862"/>
              <a:gd name="connsiteX3" fmla="*/ 0 w 1647930"/>
              <a:gd name="connsiteY3" fmla="*/ 2672862 h 2672862"/>
              <a:gd name="connsiteX4" fmla="*/ 1647930 w 1647930"/>
              <a:gd name="connsiteY4" fmla="*/ 2672862 h 2672862"/>
              <a:gd name="connsiteX5" fmla="*/ 1235947 w 1647930"/>
              <a:gd name="connsiteY5" fmla="*/ 1215851 h 2672862"/>
              <a:gd name="connsiteX6" fmla="*/ 1426866 w 1647930"/>
              <a:gd name="connsiteY6" fmla="*/ 0 h 2672862"/>
              <a:gd name="connsiteX7" fmla="*/ 271306 w 1647930"/>
              <a:gd name="connsiteY7" fmla="*/ 10049 h 2672862"/>
              <a:gd name="connsiteX0" fmla="*/ 271306 w 1647930"/>
              <a:gd name="connsiteY0" fmla="*/ 10049 h 2672862"/>
              <a:gd name="connsiteX1" fmla="*/ 271306 w 1647930"/>
              <a:gd name="connsiteY1" fmla="*/ 10049 h 2672862"/>
              <a:gd name="connsiteX2" fmla="*/ 432079 w 1647930"/>
              <a:gd name="connsiteY2" fmla="*/ 1245996 h 2672862"/>
              <a:gd name="connsiteX3" fmla="*/ 0 w 1647930"/>
              <a:gd name="connsiteY3" fmla="*/ 2672862 h 2672862"/>
              <a:gd name="connsiteX4" fmla="*/ 1647930 w 1647930"/>
              <a:gd name="connsiteY4" fmla="*/ 2672862 h 2672862"/>
              <a:gd name="connsiteX5" fmla="*/ 1281667 w 1647930"/>
              <a:gd name="connsiteY5" fmla="*/ 1273001 h 2672862"/>
              <a:gd name="connsiteX6" fmla="*/ 1426866 w 1647930"/>
              <a:gd name="connsiteY6" fmla="*/ 0 h 2672862"/>
              <a:gd name="connsiteX7" fmla="*/ 271306 w 1647930"/>
              <a:gd name="connsiteY7" fmla="*/ 10049 h 2672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7930" h="2672862">
                <a:moveTo>
                  <a:pt x="271306" y="10049"/>
                </a:moveTo>
                <a:lnTo>
                  <a:pt x="271306" y="10049"/>
                </a:lnTo>
                <a:lnTo>
                  <a:pt x="432079" y="1245996"/>
                </a:lnTo>
                <a:lnTo>
                  <a:pt x="0" y="2672862"/>
                </a:lnTo>
                <a:lnTo>
                  <a:pt x="1647930" y="2672862"/>
                </a:lnTo>
                <a:lnTo>
                  <a:pt x="1281667" y="1273001"/>
                </a:lnTo>
                <a:lnTo>
                  <a:pt x="1426866" y="0"/>
                </a:lnTo>
                <a:lnTo>
                  <a:pt x="271306" y="10049"/>
                </a:lnTo>
                <a:close/>
              </a:path>
            </a:pathLst>
          </a:custGeom>
          <a:solidFill>
            <a:schemeClr val="accent3"/>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29 Conector recto"/>
          <p:cNvCxnSpPr/>
          <p:nvPr/>
        </p:nvCxnSpPr>
        <p:spPr>
          <a:xfrm>
            <a:off x="539552" y="2492896"/>
            <a:ext cx="0" cy="432048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 name="30 Conector recto"/>
          <p:cNvCxnSpPr/>
          <p:nvPr/>
        </p:nvCxnSpPr>
        <p:spPr>
          <a:xfrm>
            <a:off x="107504" y="6093296"/>
            <a:ext cx="8640960" cy="0"/>
          </a:xfrm>
          <a:prstGeom prst="line">
            <a:avLst/>
          </a:prstGeom>
        </p:spPr>
        <p:style>
          <a:lnRef idx="3">
            <a:schemeClr val="accent1"/>
          </a:lnRef>
          <a:fillRef idx="0">
            <a:schemeClr val="accent1"/>
          </a:fillRef>
          <a:effectRef idx="2">
            <a:schemeClr val="accent1"/>
          </a:effectRef>
          <a:fontRef idx="minor">
            <a:schemeClr val="tx1"/>
          </a:fontRef>
        </p:style>
      </p:cxnSp>
      <p:sp>
        <p:nvSpPr>
          <p:cNvPr id="41" name="40 CuadroTexto"/>
          <p:cNvSpPr txBox="1"/>
          <p:nvPr/>
        </p:nvSpPr>
        <p:spPr>
          <a:xfrm>
            <a:off x="6096379" y="2553807"/>
            <a:ext cx="705642" cy="307777"/>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pPr algn="ctr"/>
            <a:r>
              <a:rPr lang="es-ES" sz="1400" dirty="0" smtClean="0"/>
              <a:t>España</a:t>
            </a:r>
            <a:endParaRPr lang="en-US" sz="1400" dirty="0"/>
          </a:p>
        </p:txBody>
      </p:sp>
      <p:sp>
        <p:nvSpPr>
          <p:cNvPr id="44" name="43 CuadroTexto"/>
          <p:cNvSpPr txBox="1"/>
          <p:nvPr/>
        </p:nvSpPr>
        <p:spPr>
          <a:xfrm>
            <a:off x="2375757" y="2492896"/>
            <a:ext cx="625492" cy="307777"/>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pPr algn="ctr"/>
            <a:r>
              <a:rPr lang="es-ES" sz="1400" dirty="0" smtClean="0"/>
              <a:t>UE-28</a:t>
            </a:r>
            <a:endParaRPr lang="en-US" sz="1400" dirty="0"/>
          </a:p>
        </p:txBody>
      </p:sp>
      <p:sp>
        <p:nvSpPr>
          <p:cNvPr id="45" name="44 CuadroTexto"/>
          <p:cNvSpPr txBox="1"/>
          <p:nvPr/>
        </p:nvSpPr>
        <p:spPr>
          <a:xfrm>
            <a:off x="4291994" y="4365104"/>
            <a:ext cx="712054" cy="253916"/>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s-ES" sz="1050" b="1" dirty="0" smtClean="0"/>
              <a:t>Nivel  3-4</a:t>
            </a:r>
            <a:endParaRPr lang="en-US" sz="1050" b="1" dirty="0"/>
          </a:p>
        </p:txBody>
      </p:sp>
      <p:sp>
        <p:nvSpPr>
          <p:cNvPr id="46" name="45 CuadroTexto"/>
          <p:cNvSpPr txBox="1"/>
          <p:nvPr/>
        </p:nvSpPr>
        <p:spPr>
          <a:xfrm>
            <a:off x="4300811" y="5445224"/>
            <a:ext cx="694421" cy="26161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s-ES" sz="1050" b="1" dirty="0" smtClean="0"/>
              <a:t>Nivel 0-2</a:t>
            </a:r>
            <a:endParaRPr lang="en-US" sz="1050" b="1" dirty="0"/>
          </a:p>
        </p:txBody>
      </p:sp>
      <p:sp>
        <p:nvSpPr>
          <p:cNvPr id="47" name="46 CuadroTexto"/>
          <p:cNvSpPr txBox="1"/>
          <p:nvPr/>
        </p:nvSpPr>
        <p:spPr>
          <a:xfrm>
            <a:off x="4307223" y="3391108"/>
            <a:ext cx="681597" cy="253916"/>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s-ES" sz="1050" b="1" dirty="0" smtClean="0"/>
              <a:t>Nivel 5-8</a:t>
            </a:r>
            <a:endParaRPr lang="en-US" sz="1050" b="1" dirty="0"/>
          </a:p>
        </p:txBody>
      </p:sp>
      <p:sp>
        <p:nvSpPr>
          <p:cNvPr id="63" name="62 CuadroTexto"/>
          <p:cNvSpPr txBox="1"/>
          <p:nvPr/>
        </p:nvSpPr>
        <p:spPr>
          <a:xfrm>
            <a:off x="1403648" y="1196752"/>
            <a:ext cx="6287490" cy="584775"/>
          </a:xfrm>
          <a:prstGeom prst="rect">
            <a:avLst/>
          </a:prstGeom>
          <a:noFill/>
        </p:spPr>
        <p:txBody>
          <a:bodyPr wrap="none" rtlCol="0">
            <a:spAutoFit/>
          </a:bodyPr>
          <a:lstStyle/>
          <a:p>
            <a:pPr algn="ctr"/>
            <a:r>
              <a:rPr lang="es-ES" sz="1600" b="1" dirty="0" smtClean="0">
                <a:solidFill>
                  <a:schemeClr val="accent2">
                    <a:lumMod val="75000"/>
                  </a:schemeClr>
                </a:solidFill>
              </a:rPr>
              <a:t>Nivel de estudios de la población adulta de 15 a 64 años, España y UE-28</a:t>
            </a:r>
          </a:p>
          <a:p>
            <a:pPr algn="ctr"/>
            <a:r>
              <a:rPr lang="es-ES" sz="1600" b="1" dirty="0" smtClean="0">
                <a:solidFill>
                  <a:schemeClr val="accent2">
                    <a:lumMod val="75000"/>
                  </a:schemeClr>
                </a:solidFill>
              </a:rPr>
              <a:t>Datos Eurostat correspondientes al tercer trimestre de 2014</a:t>
            </a:r>
            <a:endParaRPr lang="en-US" sz="1600" b="1" dirty="0">
              <a:solidFill>
                <a:schemeClr val="accent2">
                  <a:lumMod val="75000"/>
                </a:schemeClr>
              </a:solidFill>
            </a:endParaRPr>
          </a:p>
        </p:txBody>
      </p:sp>
      <p:sp>
        <p:nvSpPr>
          <p:cNvPr id="2" name="1 CuadroTexto"/>
          <p:cNvSpPr txBox="1"/>
          <p:nvPr/>
        </p:nvSpPr>
        <p:spPr>
          <a:xfrm>
            <a:off x="2267744" y="3391108"/>
            <a:ext cx="1008112" cy="276999"/>
          </a:xfrm>
          <a:prstGeom prst="rect">
            <a:avLst/>
          </a:prstGeom>
          <a:noFill/>
        </p:spPr>
        <p:txBody>
          <a:bodyPr wrap="square" rtlCol="0">
            <a:spAutoFit/>
          </a:bodyPr>
          <a:lstStyle/>
          <a:p>
            <a:pPr algn="ctr"/>
            <a:r>
              <a:rPr lang="es-ES" sz="1200" b="1" dirty="0" smtClean="0">
                <a:solidFill>
                  <a:schemeClr val="bg1"/>
                </a:solidFill>
              </a:rPr>
              <a:t>28,21%</a:t>
            </a:r>
            <a:endParaRPr lang="es-ES" sz="1200" b="1" dirty="0">
              <a:solidFill>
                <a:schemeClr val="bg1"/>
              </a:solidFill>
            </a:endParaRPr>
          </a:p>
        </p:txBody>
      </p:sp>
      <p:sp>
        <p:nvSpPr>
          <p:cNvPr id="48" name="47 CuadroTexto"/>
          <p:cNvSpPr txBox="1"/>
          <p:nvPr/>
        </p:nvSpPr>
        <p:spPr>
          <a:xfrm>
            <a:off x="2244904" y="4342021"/>
            <a:ext cx="1008112" cy="276999"/>
          </a:xfrm>
          <a:prstGeom prst="rect">
            <a:avLst/>
          </a:prstGeom>
          <a:noFill/>
        </p:spPr>
        <p:txBody>
          <a:bodyPr wrap="square" rtlCol="0">
            <a:spAutoFit/>
          </a:bodyPr>
          <a:lstStyle/>
          <a:p>
            <a:pPr algn="ctr"/>
            <a:r>
              <a:rPr lang="es-ES" sz="1200" b="1" dirty="0" smtClean="0">
                <a:solidFill>
                  <a:schemeClr val="bg1"/>
                </a:solidFill>
              </a:rPr>
              <a:t>46,71%</a:t>
            </a:r>
            <a:endParaRPr lang="es-ES" sz="1200" b="1" dirty="0">
              <a:solidFill>
                <a:schemeClr val="bg1"/>
              </a:solidFill>
            </a:endParaRPr>
          </a:p>
        </p:txBody>
      </p:sp>
      <p:sp>
        <p:nvSpPr>
          <p:cNvPr id="49" name="48 CuadroTexto"/>
          <p:cNvSpPr txBox="1"/>
          <p:nvPr/>
        </p:nvSpPr>
        <p:spPr>
          <a:xfrm>
            <a:off x="2274640" y="5445224"/>
            <a:ext cx="1008112" cy="276999"/>
          </a:xfrm>
          <a:prstGeom prst="rect">
            <a:avLst/>
          </a:prstGeom>
          <a:noFill/>
        </p:spPr>
        <p:txBody>
          <a:bodyPr wrap="square" rtlCol="0">
            <a:spAutoFit/>
          </a:bodyPr>
          <a:lstStyle/>
          <a:p>
            <a:pPr algn="ctr"/>
            <a:r>
              <a:rPr lang="es-ES" sz="1200" b="1" dirty="0" smtClean="0">
                <a:solidFill>
                  <a:schemeClr val="bg1"/>
                </a:solidFill>
              </a:rPr>
              <a:t>27,08%</a:t>
            </a:r>
            <a:endParaRPr lang="es-ES" sz="1200" b="1" dirty="0">
              <a:solidFill>
                <a:schemeClr val="bg1"/>
              </a:solidFill>
            </a:endParaRPr>
          </a:p>
        </p:txBody>
      </p:sp>
      <p:sp>
        <p:nvSpPr>
          <p:cNvPr id="50" name="49 CuadroTexto"/>
          <p:cNvSpPr txBox="1"/>
          <p:nvPr/>
        </p:nvSpPr>
        <p:spPr>
          <a:xfrm>
            <a:off x="6035000" y="3429000"/>
            <a:ext cx="1008112" cy="276999"/>
          </a:xfrm>
          <a:prstGeom prst="rect">
            <a:avLst/>
          </a:prstGeom>
          <a:noFill/>
        </p:spPr>
        <p:txBody>
          <a:bodyPr wrap="square" rtlCol="0">
            <a:spAutoFit/>
          </a:bodyPr>
          <a:lstStyle/>
          <a:p>
            <a:pPr algn="ctr"/>
            <a:r>
              <a:rPr lang="es-ES" sz="1200" b="1" dirty="0" smtClean="0">
                <a:solidFill>
                  <a:schemeClr val="tx2">
                    <a:lumMod val="75000"/>
                  </a:schemeClr>
                </a:solidFill>
              </a:rPr>
              <a:t>31,86%</a:t>
            </a:r>
            <a:endParaRPr lang="es-ES" sz="1200" b="1" dirty="0">
              <a:solidFill>
                <a:schemeClr val="tx2">
                  <a:lumMod val="75000"/>
                </a:schemeClr>
              </a:solidFill>
            </a:endParaRPr>
          </a:p>
        </p:txBody>
      </p:sp>
      <p:sp>
        <p:nvSpPr>
          <p:cNvPr id="64" name="63 CuadroTexto"/>
          <p:cNvSpPr txBox="1"/>
          <p:nvPr/>
        </p:nvSpPr>
        <p:spPr>
          <a:xfrm>
            <a:off x="6012160" y="4379913"/>
            <a:ext cx="1008112" cy="276999"/>
          </a:xfrm>
          <a:prstGeom prst="rect">
            <a:avLst/>
          </a:prstGeom>
          <a:noFill/>
        </p:spPr>
        <p:txBody>
          <a:bodyPr wrap="square" rtlCol="0">
            <a:spAutoFit/>
          </a:bodyPr>
          <a:lstStyle/>
          <a:p>
            <a:pPr algn="ctr"/>
            <a:r>
              <a:rPr lang="es-ES" sz="1200" b="1" dirty="0" smtClean="0">
                <a:solidFill>
                  <a:schemeClr val="tx2">
                    <a:lumMod val="75000"/>
                  </a:schemeClr>
                </a:solidFill>
              </a:rPr>
              <a:t>23,95%</a:t>
            </a:r>
            <a:endParaRPr lang="es-ES" sz="1200" b="1" dirty="0">
              <a:solidFill>
                <a:schemeClr val="tx2">
                  <a:lumMod val="75000"/>
                </a:schemeClr>
              </a:solidFill>
            </a:endParaRPr>
          </a:p>
        </p:txBody>
      </p:sp>
      <p:sp>
        <p:nvSpPr>
          <p:cNvPr id="65" name="64 CuadroTexto"/>
          <p:cNvSpPr txBox="1"/>
          <p:nvPr/>
        </p:nvSpPr>
        <p:spPr>
          <a:xfrm>
            <a:off x="6041896" y="5483116"/>
            <a:ext cx="1008112" cy="276999"/>
          </a:xfrm>
          <a:prstGeom prst="rect">
            <a:avLst/>
          </a:prstGeom>
          <a:noFill/>
        </p:spPr>
        <p:txBody>
          <a:bodyPr wrap="square" rtlCol="0">
            <a:spAutoFit/>
          </a:bodyPr>
          <a:lstStyle/>
          <a:p>
            <a:pPr algn="ctr"/>
            <a:r>
              <a:rPr lang="es-ES" sz="1200" b="1" dirty="0" smtClean="0">
                <a:solidFill>
                  <a:schemeClr val="tx2">
                    <a:lumMod val="75000"/>
                  </a:schemeClr>
                </a:solidFill>
              </a:rPr>
              <a:t>44,19%</a:t>
            </a:r>
            <a:endParaRPr lang="es-ES" sz="1200" b="1" dirty="0">
              <a:solidFill>
                <a:schemeClr val="tx2">
                  <a:lumMod val="75000"/>
                </a:schemeClr>
              </a:solidFill>
            </a:endParaRPr>
          </a:p>
        </p:txBody>
      </p:sp>
    </p:spTree>
    <p:extLst>
      <p:ext uri="{BB962C8B-B14F-4D97-AF65-F5344CB8AC3E}">
        <p14:creationId xmlns:p14="http://schemas.microsoft.com/office/powerpoint/2010/main" val="982484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484784"/>
            <a:ext cx="8241674" cy="4968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2693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908720"/>
            <a:ext cx="8462915" cy="534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erecha"/>
          <p:cNvSpPr/>
          <p:nvPr/>
        </p:nvSpPr>
        <p:spPr>
          <a:xfrm rot="18333092">
            <a:off x="3012437" y="5217734"/>
            <a:ext cx="886883" cy="215915"/>
          </a:xfrm>
          <a:prstGeom prst="rightArrow">
            <a:avLst>
              <a:gd name="adj1" fmla="val 21781"/>
              <a:gd name="adj2" fmla="val 24409"/>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spTree>
    <p:extLst>
      <p:ext uri="{BB962C8B-B14F-4D97-AF65-F5344CB8AC3E}">
        <p14:creationId xmlns:p14="http://schemas.microsoft.com/office/powerpoint/2010/main" val="1626724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1520" y="980728"/>
            <a:ext cx="8434168" cy="769441"/>
          </a:xfrm>
          <a:prstGeom prst="rect">
            <a:avLst/>
          </a:prstGeom>
          <a:noFill/>
        </p:spPr>
        <p:txBody>
          <a:bodyPr wrap="none" lIns="91440" tIns="45720" rIns="91440" bIns="45720">
            <a:spAutoFit/>
          </a:bodyPr>
          <a:lstStyle/>
          <a:p>
            <a:pPr algn="ctr"/>
            <a:r>
              <a:rPr lang="es-ES" sz="44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Estudios de Formación Profesional</a:t>
            </a:r>
            <a:endParaRPr lang="es-ES" sz="4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451" y="1700808"/>
            <a:ext cx="7847878" cy="485571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4063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92336"/>
            <a:ext cx="8964488" cy="2430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CuadroTexto"/>
          <p:cNvSpPr txBox="1"/>
          <p:nvPr/>
        </p:nvSpPr>
        <p:spPr>
          <a:xfrm>
            <a:off x="323528" y="4293096"/>
            <a:ext cx="2952328" cy="1200329"/>
          </a:xfrm>
          <a:prstGeom prst="rect">
            <a:avLst/>
          </a:prstGeom>
          <a:noFill/>
        </p:spPr>
        <p:txBody>
          <a:bodyPr wrap="square" rtlCol="0">
            <a:spAutoFit/>
          </a:bodyPr>
          <a:lstStyle/>
          <a:p>
            <a:r>
              <a:rPr lang="es-ES" dirty="0" smtClean="0"/>
              <a:t>Porcentaje de alumnado matriculado en Ciclos de Grado Medio y Bachillerato </a:t>
            </a:r>
          </a:p>
          <a:p>
            <a:r>
              <a:rPr lang="es-ES" dirty="0" smtClean="0"/>
              <a:t>Curso 2013-14 </a:t>
            </a:r>
            <a:r>
              <a:rPr lang="es-ES" dirty="0"/>
              <a:t> </a:t>
            </a:r>
            <a:r>
              <a:rPr lang="es-ES" sz="1200" dirty="0" smtClean="0"/>
              <a:t>Datos de avance.</a:t>
            </a:r>
            <a:endParaRPr lang="en-US" sz="1200" dirty="0"/>
          </a:p>
        </p:txBody>
      </p:sp>
      <p:graphicFrame>
        <p:nvGraphicFramePr>
          <p:cNvPr id="5" name="4 Gráfico"/>
          <p:cNvGraphicFramePr/>
          <p:nvPr>
            <p:extLst>
              <p:ext uri="{D42A27DB-BD31-4B8C-83A1-F6EECF244321}">
                <p14:modId xmlns:p14="http://schemas.microsoft.com/office/powerpoint/2010/main" val="1066695975"/>
              </p:ext>
            </p:extLst>
          </p:nvPr>
        </p:nvGraphicFramePr>
        <p:xfrm>
          <a:off x="3419872" y="3861048"/>
          <a:ext cx="5544616" cy="280831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9650502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980728"/>
            <a:ext cx="8953500"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37619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778" y="1124744"/>
            <a:ext cx="8925358" cy="5579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72912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número de diapositiva"/>
          <p:cNvSpPr>
            <a:spLocks noGrp="1"/>
          </p:cNvSpPr>
          <p:nvPr>
            <p:ph type="sldNum" sz="quarter" idx="12"/>
          </p:nvPr>
        </p:nvSpPr>
        <p:spPr>
          <a:xfrm>
            <a:off x="6974904" y="6520259"/>
            <a:ext cx="2133600" cy="365125"/>
          </a:xfrm>
        </p:spPr>
        <p:txBody>
          <a:bodyPr/>
          <a:lstStyle/>
          <a:p>
            <a:pPr algn="r">
              <a:defRPr/>
            </a:pPr>
            <a:fld id="{F8D7420F-E374-4419-988F-194CA2E0FF5B}" type="slidenum">
              <a:rPr lang="es-ES_tradnl" sz="1000" smtClean="0"/>
              <a:pPr algn="r">
                <a:defRPr/>
              </a:pPr>
              <a:t>26</a:t>
            </a:fld>
            <a:endParaRPr lang="es-ES_tradnl" sz="1000" dirty="0"/>
          </a:p>
        </p:txBody>
      </p:sp>
      <p:pic>
        <p:nvPicPr>
          <p:cNvPr id="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4219"/>
          <a:stretch/>
        </p:blipFill>
        <p:spPr bwMode="auto">
          <a:xfrm>
            <a:off x="0" y="1809750"/>
            <a:ext cx="9262329" cy="5001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CuadroTexto"/>
          <p:cNvSpPr txBox="1"/>
          <p:nvPr/>
        </p:nvSpPr>
        <p:spPr>
          <a:xfrm>
            <a:off x="755576" y="1142984"/>
            <a:ext cx="7776424" cy="646331"/>
          </a:xfrm>
          <a:prstGeom prst="rect">
            <a:avLst/>
          </a:prstGeom>
          <a:noFill/>
        </p:spPr>
        <p:txBody>
          <a:bodyPr wrap="square" rtlCol="0">
            <a:spAutoFit/>
          </a:bodyPr>
          <a:lstStyle/>
          <a:p>
            <a:pPr algn="ctr"/>
            <a:r>
              <a:rPr lang="es-ES" b="1" dirty="0" smtClean="0">
                <a:solidFill>
                  <a:prstClr val="black"/>
                </a:solidFill>
              </a:rPr>
              <a:t>Distribución del alumnado de nuevo ingreso en FP de grado medio por edad. </a:t>
            </a:r>
            <a:r>
              <a:rPr lang="es-ES" b="1" dirty="0"/>
              <a:t>Curso 2012-2013</a:t>
            </a:r>
            <a:endParaRPr lang="es-ES" b="1" dirty="0">
              <a:solidFill>
                <a:prstClr val="black"/>
              </a:solidFill>
            </a:endParaRPr>
          </a:p>
        </p:txBody>
      </p:sp>
    </p:spTree>
    <p:extLst>
      <p:ext uri="{BB962C8B-B14F-4D97-AF65-F5344CB8AC3E}">
        <p14:creationId xmlns:p14="http://schemas.microsoft.com/office/powerpoint/2010/main" val="368098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1 Gráfico"/>
          <p:cNvGraphicFramePr>
            <a:graphicFrameLocks/>
          </p:cNvGraphicFramePr>
          <p:nvPr>
            <p:extLst>
              <p:ext uri="{D42A27DB-BD31-4B8C-83A1-F6EECF244321}">
                <p14:modId xmlns:p14="http://schemas.microsoft.com/office/powerpoint/2010/main" val="301303175"/>
              </p:ext>
            </p:extLst>
          </p:nvPr>
        </p:nvGraphicFramePr>
        <p:xfrm>
          <a:off x="251520" y="1196752"/>
          <a:ext cx="8627969" cy="53956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09770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1 Gráfico"/>
          <p:cNvGraphicFramePr>
            <a:graphicFrameLocks/>
          </p:cNvGraphicFramePr>
          <p:nvPr>
            <p:extLst>
              <p:ext uri="{D42A27DB-BD31-4B8C-83A1-F6EECF244321}">
                <p14:modId xmlns:p14="http://schemas.microsoft.com/office/powerpoint/2010/main" val="3649022591"/>
              </p:ext>
            </p:extLst>
          </p:nvPr>
        </p:nvGraphicFramePr>
        <p:xfrm>
          <a:off x="179512" y="1121568"/>
          <a:ext cx="8502525" cy="51877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52028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número de diapositiva"/>
          <p:cNvSpPr>
            <a:spLocks noGrp="1"/>
          </p:cNvSpPr>
          <p:nvPr>
            <p:ph type="sldNum" sz="quarter" idx="12"/>
          </p:nvPr>
        </p:nvSpPr>
        <p:spPr>
          <a:xfrm>
            <a:off x="6974904" y="6592267"/>
            <a:ext cx="2133600" cy="365125"/>
          </a:xfrm>
        </p:spPr>
        <p:txBody>
          <a:bodyPr/>
          <a:lstStyle/>
          <a:p>
            <a:pPr algn="r">
              <a:defRPr/>
            </a:pPr>
            <a:fld id="{F8D7420F-E374-4419-988F-194CA2E0FF5B}" type="slidenum">
              <a:rPr lang="es-ES_tradnl" sz="1000" smtClean="0"/>
              <a:pPr algn="r">
                <a:defRPr/>
              </a:pPr>
              <a:t>29</a:t>
            </a:fld>
            <a:endParaRPr lang="es-ES_tradnl" sz="1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000" y="2060848"/>
            <a:ext cx="7920000" cy="43164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CuadroTexto"/>
          <p:cNvSpPr txBox="1"/>
          <p:nvPr/>
        </p:nvSpPr>
        <p:spPr>
          <a:xfrm>
            <a:off x="755576" y="1142984"/>
            <a:ext cx="7776424" cy="646331"/>
          </a:xfrm>
          <a:prstGeom prst="rect">
            <a:avLst/>
          </a:prstGeom>
          <a:noFill/>
        </p:spPr>
        <p:txBody>
          <a:bodyPr wrap="square" rtlCol="0">
            <a:spAutoFit/>
          </a:bodyPr>
          <a:lstStyle/>
          <a:p>
            <a:pPr algn="ctr"/>
            <a:r>
              <a:rPr lang="es-ES" b="1" dirty="0" smtClean="0">
                <a:solidFill>
                  <a:prstClr val="black"/>
                </a:solidFill>
              </a:rPr>
              <a:t>Distribución del alumnado de nuevo ingreso en FP de grado superior por edad. </a:t>
            </a:r>
            <a:r>
              <a:rPr lang="es-ES" b="1" dirty="0"/>
              <a:t>Curso 2012-2013</a:t>
            </a:r>
            <a:endParaRPr lang="es-ES" b="1" dirty="0">
              <a:solidFill>
                <a:prstClr val="black"/>
              </a:solidFill>
            </a:endParaRPr>
          </a:p>
        </p:txBody>
      </p:sp>
    </p:spTree>
    <p:extLst>
      <p:ext uri="{BB962C8B-B14F-4D97-AF65-F5344CB8AC3E}">
        <p14:creationId xmlns:p14="http://schemas.microsoft.com/office/powerpoint/2010/main" val="309777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130" y="1052736"/>
            <a:ext cx="8558354"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668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Gráfico"/>
          <p:cNvGraphicFramePr>
            <a:graphicFrameLocks/>
          </p:cNvGraphicFramePr>
          <p:nvPr>
            <p:extLst>
              <p:ext uri="{D42A27DB-BD31-4B8C-83A1-F6EECF244321}">
                <p14:modId xmlns:p14="http://schemas.microsoft.com/office/powerpoint/2010/main" val="322959013"/>
              </p:ext>
            </p:extLst>
          </p:nvPr>
        </p:nvGraphicFramePr>
        <p:xfrm>
          <a:off x="495300" y="1297781"/>
          <a:ext cx="8153400" cy="42624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42069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1 Gráfico"/>
          <p:cNvGraphicFramePr>
            <a:graphicFrameLocks/>
          </p:cNvGraphicFramePr>
          <p:nvPr>
            <p:extLst>
              <p:ext uri="{D42A27DB-BD31-4B8C-83A1-F6EECF244321}">
                <p14:modId xmlns:p14="http://schemas.microsoft.com/office/powerpoint/2010/main" val="681861742"/>
              </p:ext>
            </p:extLst>
          </p:nvPr>
        </p:nvGraphicFramePr>
        <p:xfrm>
          <a:off x="179512" y="1488280"/>
          <a:ext cx="8496944" cy="49650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9833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número de diapositiva"/>
          <p:cNvSpPr>
            <a:spLocks noGrp="1"/>
          </p:cNvSpPr>
          <p:nvPr>
            <p:ph type="sldNum" sz="quarter" idx="12"/>
          </p:nvPr>
        </p:nvSpPr>
        <p:spPr/>
        <p:txBody>
          <a:bodyPr/>
          <a:lstStyle/>
          <a:p>
            <a:pPr defTabSz="457200" fontAlgn="base">
              <a:spcBef>
                <a:spcPct val="0"/>
              </a:spcBef>
              <a:spcAft>
                <a:spcPct val="0"/>
              </a:spcAft>
              <a:defRPr/>
            </a:pPr>
            <a:fld id="{F8D7420F-E374-4419-988F-194CA2E0FF5B}" type="slidenum">
              <a:rPr lang="es-ES_tradnl" smtClean="0">
                <a:solidFill>
                  <a:prstClr val="black"/>
                </a:solidFill>
              </a:rPr>
              <a:pPr defTabSz="457200" fontAlgn="base">
                <a:spcBef>
                  <a:spcPct val="0"/>
                </a:spcBef>
                <a:spcAft>
                  <a:spcPct val="0"/>
                </a:spcAft>
                <a:defRPr/>
              </a:pPr>
              <a:t>32</a:t>
            </a:fld>
            <a:endParaRPr lang="es-ES_tradnl" dirty="0">
              <a:solidFill>
                <a:prstClr val="black"/>
              </a:solidFill>
            </a:endParaRPr>
          </a:p>
        </p:txBody>
      </p:sp>
      <p:sp>
        <p:nvSpPr>
          <p:cNvPr id="3" name="2 CuadroTexto"/>
          <p:cNvSpPr txBox="1"/>
          <p:nvPr/>
        </p:nvSpPr>
        <p:spPr>
          <a:xfrm>
            <a:off x="1187624" y="1340768"/>
            <a:ext cx="7056784" cy="369332"/>
          </a:xfrm>
          <a:prstGeom prst="rect">
            <a:avLst/>
          </a:prstGeom>
          <a:noFill/>
        </p:spPr>
        <p:txBody>
          <a:bodyPr wrap="square" rtlCol="0">
            <a:spAutoFit/>
          </a:bodyPr>
          <a:lstStyle/>
          <a:p>
            <a:r>
              <a:rPr lang="es-ES" dirty="0" smtClean="0"/>
              <a:t>La Formación Profesional Dual: varias modalidades</a:t>
            </a:r>
            <a:endParaRPr lang="es-E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7417" y="1988840"/>
            <a:ext cx="6056583" cy="3713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CuadroTexto"/>
          <p:cNvSpPr txBox="1"/>
          <p:nvPr/>
        </p:nvSpPr>
        <p:spPr>
          <a:xfrm>
            <a:off x="323528" y="2204864"/>
            <a:ext cx="2664296" cy="3985706"/>
          </a:xfrm>
          <a:prstGeom prst="rect">
            <a:avLst/>
          </a:prstGeom>
          <a:noFill/>
          <a:ln>
            <a:solidFill>
              <a:srgbClr val="0070C0"/>
            </a:solidFill>
          </a:ln>
        </p:spPr>
        <p:txBody>
          <a:bodyPr wrap="square" rtlCol="0">
            <a:spAutoFit/>
          </a:bodyPr>
          <a:lstStyle/>
          <a:p>
            <a:pPr algn="just"/>
            <a:r>
              <a:rPr lang="es-ES" sz="1100" dirty="0"/>
              <a:t>L</a:t>
            </a:r>
            <a:r>
              <a:rPr lang="es-ES" sz="1100" dirty="0" smtClean="0"/>
              <a:t>a </a:t>
            </a:r>
            <a:r>
              <a:rPr lang="es-ES" sz="1100" dirty="0"/>
              <a:t>modalidad </a:t>
            </a:r>
            <a:r>
              <a:rPr lang="es-ES" sz="1100" dirty="0" smtClean="0"/>
              <a:t>más empleada </a:t>
            </a:r>
            <a:r>
              <a:rPr lang="es-ES" sz="1100" dirty="0"/>
              <a:t>fue la modalidad d) en la cual la empresa y los centros </a:t>
            </a:r>
            <a:r>
              <a:rPr lang="es-ES" sz="1100" dirty="0" smtClean="0"/>
              <a:t>son coparticipes </a:t>
            </a:r>
            <a:r>
              <a:rPr lang="es-ES" sz="1100" dirty="0"/>
              <a:t>en distinta proporción en los procesos de enseñanza y aprendizaje.</a:t>
            </a:r>
          </a:p>
          <a:p>
            <a:pPr algn="just"/>
            <a:r>
              <a:rPr lang="es-ES" sz="1100" dirty="0" smtClean="0"/>
              <a:t>En </a:t>
            </a:r>
            <a:r>
              <a:rPr lang="es-ES" sz="1100" dirty="0"/>
              <a:t>el conjunto de los proyectos, la modalidad d) representa el 57% </a:t>
            </a:r>
            <a:r>
              <a:rPr lang="es-ES" sz="1100" dirty="0" smtClean="0"/>
              <a:t>de  los  </a:t>
            </a:r>
            <a:r>
              <a:rPr lang="es-ES" sz="1100" dirty="0"/>
              <a:t>mismos, seguida por la modalidad b) con un 28 </a:t>
            </a:r>
            <a:r>
              <a:rPr lang="es-ES" sz="1100" dirty="0" smtClean="0"/>
              <a:t>%. En esta </a:t>
            </a:r>
            <a:r>
              <a:rPr lang="es-ES" sz="1100" dirty="0"/>
              <a:t>modalidad </a:t>
            </a:r>
            <a:r>
              <a:rPr lang="es-ES" sz="1100" dirty="0" smtClean="0"/>
              <a:t>las empresas </a:t>
            </a:r>
            <a:r>
              <a:rPr lang="es-ES" sz="1100" dirty="0"/>
              <a:t>facilitan a los centros de formación los espacios, instalaciones o </a:t>
            </a:r>
            <a:r>
              <a:rPr lang="es-ES" sz="1100" dirty="0" smtClean="0"/>
              <a:t>los expertos </a:t>
            </a:r>
            <a:r>
              <a:rPr lang="es-ES" sz="1100" dirty="0"/>
              <a:t>para impartir total o parcialmente determinados módulos </a:t>
            </a:r>
            <a:r>
              <a:rPr lang="es-ES" sz="1100" dirty="0" smtClean="0"/>
              <a:t>profesionales. Esta </a:t>
            </a:r>
            <a:r>
              <a:rPr lang="es-ES" sz="1100" dirty="0"/>
              <a:t>modalidad. </a:t>
            </a:r>
            <a:r>
              <a:rPr lang="es-ES" sz="1100" dirty="0" smtClean="0"/>
              <a:t> Aunque es  </a:t>
            </a:r>
            <a:r>
              <a:rPr lang="es-ES" sz="1100" dirty="0"/>
              <a:t>la segunda más significativa </a:t>
            </a:r>
            <a:r>
              <a:rPr lang="es-ES" sz="1100" dirty="0" smtClean="0"/>
              <a:t>está bastante </a:t>
            </a:r>
            <a:r>
              <a:rPr lang="es-ES" sz="1100" dirty="0"/>
              <a:t>alejada de la anterior, con valores porcentuales que se </a:t>
            </a:r>
            <a:r>
              <a:rPr lang="es-ES" sz="1100" dirty="0" smtClean="0"/>
              <a:t>sitúan alrededor </a:t>
            </a:r>
            <a:r>
              <a:rPr lang="es-ES" sz="1100" dirty="0"/>
              <a:t>de la </a:t>
            </a:r>
            <a:r>
              <a:rPr lang="es-ES" sz="1100" dirty="0" smtClean="0"/>
              <a:t>mitad.</a:t>
            </a:r>
          </a:p>
          <a:p>
            <a:endParaRPr lang="es-ES" sz="1100" dirty="0"/>
          </a:p>
          <a:p>
            <a:pPr algn="just"/>
            <a:r>
              <a:rPr lang="es-ES" sz="1100" dirty="0"/>
              <a:t>Las modalidades b) y d) suponen el 85 %, sobre el conjunto de </a:t>
            </a:r>
            <a:r>
              <a:rPr lang="es-ES" sz="1100" dirty="0" smtClean="0"/>
              <a:t>los proyectos </a:t>
            </a:r>
            <a:r>
              <a:rPr lang="es-ES" sz="1100" dirty="0"/>
              <a:t>de formación profesional dual, lo que supone por parte de los </a:t>
            </a:r>
            <a:r>
              <a:rPr lang="es-ES" sz="1100" dirty="0" smtClean="0"/>
              <a:t>centros proveedores </a:t>
            </a:r>
            <a:r>
              <a:rPr lang="es-ES" sz="1100" dirty="0"/>
              <a:t>una apuesta clara por estas dos modalidades.</a:t>
            </a:r>
            <a:r>
              <a:rPr lang="es-ES" sz="1100" dirty="0" smtClean="0"/>
              <a:t> </a:t>
            </a:r>
            <a:endParaRPr lang="es-ES" sz="1100" dirty="0"/>
          </a:p>
        </p:txBody>
      </p:sp>
    </p:spTree>
    <p:extLst>
      <p:ext uri="{BB962C8B-B14F-4D97-AF65-F5344CB8AC3E}">
        <p14:creationId xmlns:p14="http://schemas.microsoft.com/office/powerpoint/2010/main" val="4005052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1 Gráfico"/>
          <p:cNvGraphicFramePr>
            <a:graphicFrameLocks/>
          </p:cNvGraphicFramePr>
          <p:nvPr>
            <p:extLst>
              <p:ext uri="{D42A27DB-BD31-4B8C-83A1-F6EECF244321}">
                <p14:modId xmlns:p14="http://schemas.microsoft.com/office/powerpoint/2010/main" val="2431996512"/>
              </p:ext>
            </p:extLst>
          </p:nvPr>
        </p:nvGraphicFramePr>
        <p:xfrm>
          <a:off x="251521" y="908720"/>
          <a:ext cx="8640960" cy="5461124"/>
        </p:xfrm>
        <a:graphic>
          <a:graphicData uri="http://schemas.openxmlformats.org/drawingml/2006/chart">
            <c:chart xmlns:c="http://schemas.openxmlformats.org/drawingml/2006/chart" xmlns:r="http://schemas.openxmlformats.org/officeDocument/2006/relationships" r:id="rId3"/>
          </a:graphicData>
        </a:graphic>
      </p:graphicFrame>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120" y="1460244"/>
            <a:ext cx="3240360" cy="19464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61915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1 Gráfico"/>
          <p:cNvGraphicFramePr>
            <a:graphicFrameLocks/>
          </p:cNvGraphicFramePr>
          <p:nvPr>
            <p:extLst>
              <p:ext uri="{D42A27DB-BD31-4B8C-83A1-F6EECF244321}">
                <p14:modId xmlns:p14="http://schemas.microsoft.com/office/powerpoint/2010/main" val="2650771206"/>
              </p:ext>
            </p:extLst>
          </p:nvPr>
        </p:nvGraphicFramePr>
        <p:xfrm>
          <a:off x="251519" y="980728"/>
          <a:ext cx="8280921" cy="5389116"/>
        </p:xfrm>
        <a:graphic>
          <a:graphicData uri="http://schemas.openxmlformats.org/drawingml/2006/chart">
            <c:chart xmlns:c="http://schemas.openxmlformats.org/drawingml/2006/chart" xmlns:r="http://schemas.openxmlformats.org/officeDocument/2006/relationships" r:id="rId3"/>
          </a:graphicData>
        </a:graphic>
      </p:graphicFrame>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1715060"/>
            <a:ext cx="2973146" cy="17859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37230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1 Gráfico"/>
          <p:cNvGraphicFramePr>
            <a:graphicFrameLocks/>
          </p:cNvGraphicFramePr>
          <p:nvPr>
            <p:extLst>
              <p:ext uri="{D42A27DB-BD31-4B8C-83A1-F6EECF244321}">
                <p14:modId xmlns:p14="http://schemas.microsoft.com/office/powerpoint/2010/main" val="4212868488"/>
              </p:ext>
            </p:extLst>
          </p:nvPr>
        </p:nvGraphicFramePr>
        <p:xfrm>
          <a:off x="179513" y="1340768"/>
          <a:ext cx="8712968" cy="5029076"/>
        </p:xfrm>
        <a:graphic>
          <a:graphicData uri="http://schemas.openxmlformats.org/drawingml/2006/chart">
            <c:chart xmlns:c="http://schemas.openxmlformats.org/drawingml/2006/chart" xmlns:r="http://schemas.openxmlformats.org/officeDocument/2006/relationships" r:id="rId3"/>
          </a:graphicData>
        </a:graphic>
      </p:graphicFrame>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7" y="1837874"/>
            <a:ext cx="3384376" cy="203297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5381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Diagrama"/>
          <p:cNvGraphicFramePr/>
          <p:nvPr>
            <p:extLst>
              <p:ext uri="{D42A27DB-BD31-4B8C-83A1-F6EECF244321}">
                <p14:modId xmlns:p14="http://schemas.microsoft.com/office/powerpoint/2010/main" val="325315077"/>
              </p:ext>
            </p:extLst>
          </p:nvPr>
        </p:nvGraphicFramePr>
        <p:xfrm>
          <a:off x="2195736" y="5373216"/>
          <a:ext cx="648072" cy="792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3 Diagrama"/>
          <p:cNvGraphicFramePr/>
          <p:nvPr>
            <p:extLst>
              <p:ext uri="{D42A27DB-BD31-4B8C-83A1-F6EECF244321}">
                <p14:modId xmlns:p14="http://schemas.microsoft.com/office/powerpoint/2010/main" val="2220223482"/>
              </p:ext>
            </p:extLst>
          </p:nvPr>
        </p:nvGraphicFramePr>
        <p:xfrm>
          <a:off x="3203848" y="5373216"/>
          <a:ext cx="648072" cy="7920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5" name="4 Diagrama"/>
          <p:cNvGraphicFramePr/>
          <p:nvPr>
            <p:extLst>
              <p:ext uri="{D42A27DB-BD31-4B8C-83A1-F6EECF244321}">
                <p14:modId xmlns:p14="http://schemas.microsoft.com/office/powerpoint/2010/main" val="438029677"/>
              </p:ext>
            </p:extLst>
          </p:nvPr>
        </p:nvGraphicFramePr>
        <p:xfrm>
          <a:off x="4139952" y="5373216"/>
          <a:ext cx="648072" cy="79208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6" name="5 Diagrama"/>
          <p:cNvGraphicFramePr/>
          <p:nvPr>
            <p:extLst>
              <p:ext uri="{D42A27DB-BD31-4B8C-83A1-F6EECF244321}">
                <p14:modId xmlns:p14="http://schemas.microsoft.com/office/powerpoint/2010/main" val="1347900838"/>
              </p:ext>
            </p:extLst>
          </p:nvPr>
        </p:nvGraphicFramePr>
        <p:xfrm>
          <a:off x="5364088" y="5373216"/>
          <a:ext cx="648072" cy="792088"/>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8" name="7 Rectángulo"/>
          <p:cNvSpPr/>
          <p:nvPr/>
        </p:nvSpPr>
        <p:spPr>
          <a:xfrm>
            <a:off x="2051720" y="6093296"/>
            <a:ext cx="6266459" cy="646331"/>
          </a:xfrm>
          <a:prstGeom prst="rect">
            <a:avLst/>
          </a:prstGeom>
          <a:noFill/>
        </p:spPr>
        <p:txBody>
          <a:bodyPr wrap="none">
            <a:spAutoFit/>
          </a:bodyPr>
          <a:lstStyle/>
          <a:p>
            <a:pPr algn="ctr">
              <a:defRPr/>
            </a:pPr>
            <a:r>
              <a:rPr lang="es-ES" sz="36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a typeface="+mn-ea"/>
                <a:cs typeface="Arial" charset="0"/>
              </a:rPr>
              <a:t>% variación alumnos 1º a 2º</a:t>
            </a:r>
          </a:p>
        </p:txBody>
      </p:sp>
      <p:graphicFrame>
        <p:nvGraphicFramePr>
          <p:cNvPr id="12" name="11 Diagrama"/>
          <p:cNvGraphicFramePr/>
          <p:nvPr>
            <p:extLst>
              <p:ext uri="{D42A27DB-BD31-4B8C-83A1-F6EECF244321}">
                <p14:modId xmlns:p14="http://schemas.microsoft.com/office/powerpoint/2010/main" val="307271363"/>
              </p:ext>
            </p:extLst>
          </p:nvPr>
        </p:nvGraphicFramePr>
        <p:xfrm>
          <a:off x="6372200" y="5373216"/>
          <a:ext cx="648072" cy="792088"/>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aphicFrame>
        <p:nvGraphicFramePr>
          <p:cNvPr id="13" name="12 Diagrama"/>
          <p:cNvGraphicFramePr/>
          <p:nvPr>
            <p:extLst>
              <p:ext uri="{D42A27DB-BD31-4B8C-83A1-F6EECF244321}">
                <p14:modId xmlns:p14="http://schemas.microsoft.com/office/powerpoint/2010/main" val="2869443128"/>
              </p:ext>
            </p:extLst>
          </p:nvPr>
        </p:nvGraphicFramePr>
        <p:xfrm>
          <a:off x="7380312" y="5373216"/>
          <a:ext cx="648072" cy="792088"/>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graphicFrame>
        <p:nvGraphicFramePr>
          <p:cNvPr id="10" name="1 Gráfico"/>
          <p:cNvGraphicFramePr>
            <a:graphicFrameLocks/>
          </p:cNvGraphicFramePr>
          <p:nvPr>
            <p:extLst>
              <p:ext uri="{D42A27DB-BD31-4B8C-83A1-F6EECF244321}">
                <p14:modId xmlns:p14="http://schemas.microsoft.com/office/powerpoint/2010/main" val="3001873530"/>
              </p:ext>
            </p:extLst>
          </p:nvPr>
        </p:nvGraphicFramePr>
        <p:xfrm>
          <a:off x="911563" y="1052736"/>
          <a:ext cx="7429500" cy="4333875"/>
        </p:xfrm>
        <a:graphic>
          <a:graphicData uri="http://schemas.openxmlformats.org/drawingml/2006/chart">
            <c:chart xmlns:c="http://schemas.openxmlformats.org/drawingml/2006/chart" xmlns:r="http://schemas.openxmlformats.org/officeDocument/2006/relationships" r:id="rId33"/>
          </a:graphicData>
        </a:graphic>
      </p:graphicFrame>
    </p:spTree>
    <p:extLst>
      <p:ext uri="{BB962C8B-B14F-4D97-AF65-F5344CB8AC3E}">
        <p14:creationId xmlns:p14="http://schemas.microsoft.com/office/powerpoint/2010/main" val="2638146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Diagrama"/>
          <p:cNvGraphicFramePr/>
          <p:nvPr>
            <p:extLst>
              <p:ext uri="{D42A27DB-BD31-4B8C-83A1-F6EECF244321}">
                <p14:modId xmlns:p14="http://schemas.microsoft.com/office/powerpoint/2010/main" val="2241787309"/>
              </p:ext>
            </p:extLst>
          </p:nvPr>
        </p:nvGraphicFramePr>
        <p:xfrm>
          <a:off x="1403499" y="4869160"/>
          <a:ext cx="792088" cy="951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3 Diagrama"/>
          <p:cNvGraphicFramePr/>
          <p:nvPr>
            <p:extLst>
              <p:ext uri="{D42A27DB-BD31-4B8C-83A1-F6EECF244321}">
                <p14:modId xmlns:p14="http://schemas.microsoft.com/office/powerpoint/2010/main" val="2275239852"/>
              </p:ext>
            </p:extLst>
          </p:nvPr>
        </p:nvGraphicFramePr>
        <p:xfrm>
          <a:off x="2699643" y="4869160"/>
          <a:ext cx="792088" cy="95188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5" name="4 Diagrama"/>
          <p:cNvGraphicFramePr/>
          <p:nvPr>
            <p:extLst>
              <p:ext uri="{D42A27DB-BD31-4B8C-83A1-F6EECF244321}">
                <p14:modId xmlns:p14="http://schemas.microsoft.com/office/powerpoint/2010/main" val="2296399091"/>
              </p:ext>
            </p:extLst>
          </p:nvPr>
        </p:nvGraphicFramePr>
        <p:xfrm>
          <a:off x="3779912" y="4869160"/>
          <a:ext cx="792088" cy="95188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6" name="5 Diagrama"/>
          <p:cNvGraphicFramePr/>
          <p:nvPr>
            <p:extLst>
              <p:ext uri="{D42A27DB-BD31-4B8C-83A1-F6EECF244321}">
                <p14:modId xmlns:p14="http://schemas.microsoft.com/office/powerpoint/2010/main" val="288894741"/>
              </p:ext>
            </p:extLst>
          </p:nvPr>
        </p:nvGraphicFramePr>
        <p:xfrm>
          <a:off x="5004048" y="4869160"/>
          <a:ext cx="792088" cy="95188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7" name="6 Diagrama"/>
          <p:cNvGraphicFramePr/>
          <p:nvPr>
            <p:extLst>
              <p:ext uri="{D42A27DB-BD31-4B8C-83A1-F6EECF244321}">
                <p14:modId xmlns:p14="http://schemas.microsoft.com/office/powerpoint/2010/main" val="3220961667"/>
              </p:ext>
            </p:extLst>
          </p:nvPr>
        </p:nvGraphicFramePr>
        <p:xfrm>
          <a:off x="6300043" y="4869160"/>
          <a:ext cx="792088" cy="95188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aphicFrame>
        <p:nvGraphicFramePr>
          <p:cNvPr id="8" name="7 Diagrama"/>
          <p:cNvGraphicFramePr/>
          <p:nvPr>
            <p:extLst>
              <p:ext uri="{D42A27DB-BD31-4B8C-83A1-F6EECF244321}">
                <p14:modId xmlns:p14="http://schemas.microsoft.com/office/powerpoint/2010/main" val="1401615571"/>
              </p:ext>
            </p:extLst>
          </p:nvPr>
        </p:nvGraphicFramePr>
        <p:xfrm>
          <a:off x="7380312" y="4869160"/>
          <a:ext cx="792088" cy="951880"/>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sp>
        <p:nvSpPr>
          <p:cNvPr id="10" name="9 Rectángulo"/>
          <p:cNvSpPr/>
          <p:nvPr/>
        </p:nvSpPr>
        <p:spPr>
          <a:xfrm>
            <a:off x="2123728" y="6202539"/>
            <a:ext cx="6266459" cy="646331"/>
          </a:xfrm>
          <a:prstGeom prst="rect">
            <a:avLst/>
          </a:prstGeom>
          <a:noFill/>
        </p:spPr>
        <p:txBody>
          <a:bodyPr wrap="none">
            <a:spAutoFit/>
          </a:bodyPr>
          <a:lstStyle/>
          <a:p>
            <a:pPr algn="ctr">
              <a:defRPr/>
            </a:pPr>
            <a:r>
              <a:rPr lang="es-ES" sz="36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a typeface="+mn-ea"/>
                <a:cs typeface="Arial" charset="0"/>
              </a:rPr>
              <a:t>% variación alumnos 1º a 4º</a:t>
            </a:r>
          </a:p>
        </p:txBody>
      </p:sp>
      <p:graphicFrame>
        <p:nvGraphicFramePr>
          <p:cNvPr id="15" name="1 Gráfico"/>
          <p:cNvGraphicFramePr>
            <a:graphicFrameLocks/>
          </p:cNvGraphicFramePr>
          <p:nvPr>
            <p:extLst>
              <p:ext uri="{D42A27DB-BD31-4B8C-83A1-F6EECF244321}">
                <p14:modId xmlns:p14="http://schemas.microsoft.com/office/powerpoint/2010/main" val="435900965"/>
              </p:ext>
            </p:extLst>
          </p:nvPr>
        </p:nvGraphicFramePr>
        <p:xfrm>
          <a:off x="251520" y="1052736"/>
          <a:ext cx="8282683" cy="3744416"/>
        </p:xfrm>
        <a:graphic>
          <a:graphicData uri="http://schemas.openxmlformats.org/drawingml/2006/chart">
            <c:chart xmlns:c="http://schemas.openxmlformats.org/drawingml/2006/chart" xmlns:r="http://schemas.openxmlformats.org/officeDocument/2006/relationships" r:id="rId33"/>
          </a:graphicData>
        </a:graphic>
      </p:graphicFrame>
    </p:spTree>
    <p:extLst>
      <p:ext uri="{BB962C8B-B14F-4D97-AF65-F5344CB8AC3E}">
        <p14:creationId xmlns:p14="http://schemas.microsoft.com/office/powerpoint/2010/main" val="796940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extLst>
              <p:ext uri="{D42A27DB-BD31-4B8C-83A1-F6EECF244321}">
                <p14:modId xmlns:p14="http://schemas.microsoft.com/office/powerpoint/2010/main" val="3571699398"/>
              </p:ext>
            </p:extLst>
          </p:nvPr>
        </p:nvGraphicFramePr>
        <p:xfrm>
          <a:off x="1907704" y="5357440"/>
          <a:ext cx="792088" cy="951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4 Diagrama"/>
          <p:cNvGraphicFramePr/>
          <p:nvPr>
            <p:extLst>
              <p:ext uri="{D42A27DB-BD31-4B8C-83A1-F6EECF244321}">
                <p14:modId xmlns:p14="http://schemas.microsoft.com/office/powerpoint/2010/main" val="1124946242"/>
              </p:ext>
            </p:extLst>
          </p:nvPr>
        </p:nvGraphicFramePr>
        <p:xfrm>
          <a:off x="2843808" y="5357440"/>
          <a:ext cx="792088" cy="95188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6" name="5 Diagrama"/>
          <p:cNvGraphicFramePr/>
          <p:nvPr>
            <p:extLst>
              <p:ext uri="{D42A27DB-BD31-4B8C-83A1-F6EECF244321}">
                <p14:modId xmlns:p14="http://schemas.microsoft.com/office/powerpoint/2010/main" val="3480809364"/>
              </p:ext>
            </p:extLst>
          </p:nvPr>
        </p:nvGraphicFramePr>
        <p:xfrm>
          <a:off x="4211960" y="5357440"/>
          <a:ext cx="792088" cy="95188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7" name="6 Diagrama"/>
          <p:cNvGraphicFramePr/>
          <p:nvPr>
            <p:extLst>
              <p:ext uri="{D42A27DB-BD31-4B8C-83A1-F6EECF244321}">
                <p14:modId xmlns:p14="http://schemas.microsoft.com/office/powerpoint/2010/main" val="1973393033"/>
              </p:ext>
            </p:extLst>
          </p:nvPr>
        </p:nvGraphicFramePr>
        <p:xfrm>
          <a:off x="5148064" y="5357440"/>
          <a:ext cx="792088" cy="95188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9" name="8 Rectángulo"/>
          <p:cNvSpPr/>
          <p:nvPr/>
        </p:nvSpPr>
        <p:spPr>
          <a:xfrm>
            <a:off x="1835696" y="6167045"/>
            <a:ext cx="6266459" cy="646331"/>
          </a:xfrm>
          <a:prstGeom prst="rect">
            <a:avLst/>
          </a:prstGeom>
          <a:noFill/>
        </p:spPr>
        <p:txBody>
          <a:bodyPr wrap="none">
            <a:spAutoFit/>
          </a:bodyPr>
          <a:lstStyle/>
          <a:p>
            <a:pPr algn="ctr">
              <a:defRPr/>
            </a:pPr>
            <a:r>
              <a:rPr lang="es-ES" sz="36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a typeface="+mn-ea"/>
                <a:cs typeface="Arial" charset="0"/>
              </a:rPr>
              <a:t>% variación alumnos 1º a 2º</a:t>
            </a:r>
          </a:p>
        </p:txBody>
      </p:sp>
      <p:graphicFrame>
        <p:nvGraphicFramePr>
          <p:cNvPr id="12" name="1 Gráfico"/>
          <p:cNvGraphicFramePr>
            <a:graphicFrameLocks/>
          </p:cNvGraphicFramePr>
          <p:nvPr>
            <p:extLst>
              <p:ext uri="{D42A27DB-BD31-4B8C-83A1-F6EECF244321}">
                <p14:modId xmlns:p14="http://schemas.microsoft.com/office/powerpoint/2010/main" val="39450669"/>
              </p:ext>
            </p:extLst>
          </p:nvPr>
        </p:nvGraphicFramePr>
        <p:xfrm>
          <a:off x="467544" y="1340768"/>
          <a:ext cx="8208912" cy="3888432"/>
        </p:xfrm>
        <a:graphic>
          <a:graphicData uri="http://schemas.openxmlformats.org/drawingml/2006/chart">
            <c:chart xmlns:c="http://schemas.openxmlformats.org/drawingml/2006/chart" xmlns:r="http://schemas.openxmlformats.org/officeDocument/2006/relationships" r:id="rId23"/>
          </a:graphicData>
        </a:graphic>
      </p:graphicFrame>
      <p:graphicFrame>
        <p:nvGraphicFramePr>
          <p:cNvPr id="13" name="12 Diagrama"/>
          <p:cNvGraphicFramePr/>
          <p:nvPr>
            <p:extLst>
              <p:ext uri="{D42A27DB-BD31-4B8C-83A1-F6EECF244321}">
                <p14:modId xmlns:p14="http://schemas.microsoft.com/office/powerpoint/2010/main" val="787787898"/>
              </p:ext>
            </p:extLst>
          </p:nvPr>
        </p:nvGraphicFramePr>
        <p:xfrm>
          <a:off x="6444208" y="5357440"/>
          <a:ext cx="792088" cy="951880"/>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graphicFrame>
        <p:nvGraphicFramePr>
          <p:cNvPr id="14" name="13 Diagrama"/>
          <p:cNvGraphicFramePr/>
          <p:nvPr>
            <p:extLst>
              <p:ext uri="{D42A27DB-BD31-4B8C-83A1-F6EECF244321}">
                <p14:modId xmlns:p14="http://schemas.microsoft.com/office/powerpoint/2010/main" val="2293984086"/>
              </p:ext>
            </p:extLst>
          </p:nvPr>
        </p:nvGraphicFramePr>
        <p:xfrm>
          <a:off x="7380312" y="5357440"/>
          <a:ext cx="792088" cy="951880"/>
        </p:xfrm>
        <a:graphic>
          <a:graphicData uri="http://schemas.openxmlformats.org/drawingml/2006/diagram">
            <dgm:relIds xmlns:dgm="http://schemas.openxmlformats.org/drawingml/2006/diagram" xmlns:r="http://schemas.openxmlformats.org/officeDocument/2006/relationships" r:dm="rId29" r:lo="rId30" r:qs="rId31" r:cs="rId32"/>
          </a:graphicData>
        </a:graphic>
      </p:graphicFrame>
    </p:spTree>
    <p:extLst>
      <p:ext uri="{BB962C8B-B14F-4D97-AF65-F5344CB8AC3E}">
        <p14:creationId xmlns:p14="http://schemas.microsoft.com/office/powerpoint/2010/main" val="2462520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Diagrama"/>
          <p:cNvGraphicFramePr/>
          <p:nvPr>
            <p:extLst>
              <p:ext uri="{D42A27DB-BD31-4B8C-83A1-F6EECF244321}">
                <p14:modId xmlns:p14="http://schemas.microsoft.com/office/powerpoint/2010/main" val="1041475805"/>
              </p:ext>
            </p:extLst>
          </p:nvPr>
        </p:nvGraphicFramePr>
        <p:xfrm>
          <a:off x="1763688" y="4725144"/>
          <a:ext cx="792088" cy="951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3 Diagrama"/>
          <p:cNvGraphicFramePr/>
          <p:nvPr>
            <p:extLst>
              <p:ext uri="{D42A27DB-BD31-4B8C-83A1-F6EECF244321}">
                <p14:modId xmlns:p14="http://schemas.microsoft.com/office/powerpoint/2010/main" val="1238530567"/>
              </p:ext>
            </p:extLst>
          </p:nvPr>
        </p:nvGraphicFramePr>
        <p:xfrm>
          <a:off x="2771800" y="4725144"/>
          <a:ext cx="792088" cy="95188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7 Rectángulo"/>
          <p:cNvSpPr/>
          <p:nvPr/>
        </p:nvSpPr>
        <p:spPr>
          <a:xfrm>
            <a:off x="1475656" y="5949280"/>
            <a:ext cx="6266459" cy="646331"/>
          </a:xfrm>
          <a:prstGeom prst="rect">
            <a:avLst/>
          </a:prstGeom>
          <a:noFill/>
        </p:spPr>
        <p:txBody>
          <a:bodyPr wrap="none">
            <a:spAutoFit/>
          </a:bodyPr>
          <a:lstStyle/>
          <a:p>
            <a:pPr algn="ctr">
              <a:defRPr/>
            </a:pPr>
            <a:r>
              <a:rPr lang="es-ES" sz="36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a typeface="+mn-ea"/>
                <a:cs typeface="Arial" charset="0"/>
              </a:rPr>
              <a:t>% variación alumnos 1º a 2º</a:t>
            </a:r>
          </a:p>
        </p:txBody>
      </p:sp>
      <p:graphicFrame>
        <p:nvGraphicFramePr>
          <p:cNvPr id="11" name="1 Gráfico"/>
          <p:cNvGraphicFramePr>
            <a:graphicFrameLocks/>
          </p:cNvGraphicFramePr>
          <p:nvPr>
            <p:extLst>
              <p:ext uri="{D42A27DB-BD31-4B8C-83A1-F6EECF244321}">
                <p14:modId xmlns:p14="http://schemas.microsoft.com/office/powerpoint/2010/main" val="2630004105"/>
              </p:ext>
            </p:extLst>
          </p:nvPr>
        </p:nvGraphicFramePr>
        <p:xfrm>
          <a:off x="179512" y="908721"/>
          <a:ext cx="8784975" cy="3672408"/>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2" name="11 Diagrama"/>
          <p:cNvGraphicFramePr/>
          <p:nvPr>
            <p:extLst>
              <p:ext uri="{D42A27DB-BD31-4B8C-83A1-F6EECF244321}">
                <p14:modId xmlns:p14="http://schemas.microsoft.com/office/powerpoint/2010/main" val="1498979432"/>
              </p:ext>
            </p:extLst>
          </p:nvPr>
        </p:nvGraphicFramePr>
        <p:xfrm>
          <a:off x="4211960" y="4725144"/>
          <a:ext cx="792088" cy="95188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13" name="12 Diagrama"/>
          <p:cNvGraphicFramePr/>
          <p:nvPr>
            <p:extLst>
              <p:ext uri="{D42A27DB-BD31-4B8C-83A1-F6EECF244321}">
                <p14:modId xmlns:p14="http://schemas.microsoft.com/office/powerpoint/2010/main" val="3892106869"/>
              </p:ext>
            </p:extLst>
          </p:nvPr>
        </p:nvGraphicFramePr>
        <p:xfrm>
          <a:off x="5220072" y="4725144"/>
          <a:ext cx="792088" cy="95188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graphicFrame>
        <p:nvGraphicFramePr>
          <p:cNvPr id="14" name="13 Diagrama"/>
          <p:cNvGraphicFramePr/>
          <p:nvPr>
            <p:extLst>
              <p:ext uri="{D42A27DB-BD31-4B8C-83A1-F6EECF244321}">
                <p14:modId xmlns:p14="http://schemas.microsoft.com/office/powerpoint/2010/main" val="440458050"/>
              </p:ext>
            </p:extLst>
          </p:nvPr>
        </p:nvGraphicFramePr>
        <p:xfrm>
          <a:off x="6660232" y="4725144"/>
          <a:ext cx="792088" cy="951880"/>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graphicFrame>
        <p:nvGraphicFramePr>
          <p:cNvPr id="15" name="14 Diagrama"/>
          <p:cNvGraphicFramePr/>
          <p:nvPr>
            <p:extLst>
              <p:ext uri="{D42A27DB-BD31-4B8C-83A1-F6EECF244321}">
                <p14:modId xmlns:p14="http://schemas.microsoft.com/office/powerpoint/2010/main" val="1711645342"/>
              </p:ext>
            </p:extLst>
          </p:nvPr>
        </p:nvGraphicFramePr>
        <p:xfrm>
          <a:off x="7668344" y="4725144"/>
          <a:ext cx="792088" cy="951880"/>
        </p:xfrm>
        <a:graphic>
          <a:graphicData uri="http://schemas.openxmlformats.org/drawingml/2006/diagram">
            <dgm:relIds xmlns:dgm="http://schemas.openxmlformats.org/drawingml/2006/diagram" xmlns:r="http://schemas.openxmlformats.org/officeDocument/2006/relationships" r:dm="rId29" r:lo="rId30" r:qs="rId31" r:cs="rId32"/>
          </a:graphicData>
        </a:graphic>
      </p:graphicFrame>
    </p:spTree>
    <p:extLst>
      <p:ext uri="{BB962C8B-B14F-4D97-AF65-F5344CB8AC3E}">
        <p14:creationId xmlns:p14="http://schemas.microsoft.com/office/powerpoint/2010/main" val="1847675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1 Gráfico"/>
          <p:cNvGraphicFramePr>
            <a:graphicFrameLocks/>
          </p:cNvGraphicFramePr>
          <p:nvPr>
            <p:extLst>
              <p:ext uri="{D42A27DB-BD31-4B8C-83A1-F6EECF244321}">
                <p14:modId xmlns:p14="http://schemas.microsoft.com/office/powerpoint/2010/main" val="589549177"/>
              </p:ext>
            </p:extLst>
          </p:nvPr>
        </p:nvGraphicFramePr>
        <p:xfrm>
          <a:off x="395536" y="2132856"/>
          <a:ext cx="8229600" cy="44577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732723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51 Grupo"/>
          <p:cNvGrpSpPr>
            <a:grpSpLocks/>
          </p:cNvGrpSpPr>
          <p:nvPr/>
        </p:nvGrpSpPr>
        <p:grpSpPr bwMode="auto">
          <a:xfrm>
            <a:off x="5824904" y="809625"/>
            <a:ext cx="2876550" cy="5715000"/>
            <a:chOff x="5929322" y="571480"/>
            <a:chExt cx="2876552" cy="5715040"/>
          </a:xfrm>
        </p:grpSpPr>
        <p:grpSp>
          <p:nvGrpSpPr>
            <p:cNvPr id="26657" name="50 Grupo"/>
            <p:cNvGrpSpPr>
              <a:grpSpLocks/>
            </p:cNvGrpSpPr>
            <p:nvPr/>
          </p:nvGrpSpPr>
          <p:grpSpPr bwMode="auto">
            <a:xfrm>
              <a:off x="5929322" y="4214818"/>
              <a:ext cx="2876552" cy="2071702"/>
              <a:chOff x="5929322" y="4214818"/>
              <a:chExt cx="2876552" cy="2071702"/>
            </a:xfrm>
          </p:grpSpPr>
          <p:sp>
            <p:nvSpPr>
              <p:cNvPr id="27" name="AutoShape 15"/>
              <p:cNvSpPr>
                <a:spLocks noChangeArrowheads="1"/>
              </p:cNvSpPr>
              <p:nvPr/>
            </p:nvSpPr>
            <p:spPr bwMode="auto">
              <a:xfrm>
                <a:off x="5929322" y="4772044"/>
                <a:ext cx="2876552" cy="1514476"/>
              </a:xfrm>
              <a:prstGeom prst="horizontalScroll">
                <a:avLst>
                  <a:gd name="adj" fmla="val 12500"/>
                </a:avLst>
              </a:prstGeom>
              <a:blipFill>
                <a:blip r:embed="rId3" cstate="print"/>
                <a:tile tx="0" ty="0" sx="100000" sy="100000" flip="none" algn="tl"/>
              </a:blipFill>
              <a:ln w="9525">
                <a:solidFill>
                  <a:schemeClr val="tx1"/>
                </a:solidFill>
                <a:round/>
                <a:headEnd/>
                <a:tailEnd/>
              </a:ln>
              <a:effectLst>
                <a:innerShdw blurRad="63500" dist="50800" dir="13500000">
                  <a:prstClr val="black">
                    <a:alpha val="50000"/>
                  </a:prstClr>
                </a:innerShdw>
              </a:effectLst>
            </p:spPr>
            <p:txBody>
              <a:bodyPr wrap="none" anchor="ctr"/>
              <a:lstStyle/>
              <a:p>
                <a:pPr>
                  <a:defRPr/>
                </a:pPr>
                <a:endParaRPr lang="es-ES" dirty="0">
                  <a:latin typeface="Arial" charset="0"/>
                  <a:ea typeface="+mn-ea"/>
                </a:endParaRPr>
              </a:p>
            </p:txBody>
          </p:sp>
          <p:sp>
            <p:nvSpPr>
              <p:cNvPr id="44" name="43 Flecha arriba"/>
              <p:cNvSpPr/>
              <p:nvPr/>
            </p:nvSpPr>
            <p:spPr>
              <a:xfrm rot="10800000">
                <a:off x="6215074" y="4214818"/>
                <a:ext cx="500066" cy="428628"/>
              </a:xfrm>
              <a:prstGeom prst="upArrow">
                <a:avLst/>
              </a:prstGeom>
              <a:solidFill>
                <a:srgbClr val="C00000"/>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defRPr/>
                </a:pPr>
                <a:endParaRPr lang="es-ES">
                  <a:latin typeface="Arial" charset="0"/>
                  <a:ea typeface="+mn-ea"/>
                </a:endParaRPr>
              </a:p>
            </p:txBody>
          </p:sp>
        </p:grpSp>
        <p:grpSp>
          <p:nvGrpSpPr>
            <p:cNvPr id="26658" name="49 Grupo"/>
            <p:cNvGrpSpPr>
              <a:grpSpLocks/>
            </p:cNvGrpSpPr>
            <p:nvPr/>
          </p:nvGrpSpPr>
          <p:grpSpPr bwMode="auto">
            <a:xfrm>
              <a:off x="5929322" y="571480"/>
              <a:ext cx="2876552" cy="1895166"/>
              <a:chOff x="5929322" y="571480"/>
              <a:chExt cx="2876552" cy="1895166"/>
            </a:xfrm>
          </p:grpSpPr>
          <p:sp>
            <p:nvSpPr>
              <p:cNvPr id="2063" name="AutoShape 15"/>
              <p:cNvSpPr>
                <a:spLocks noChangeArrowheads="1"/>
              </p:cNvSpPr>
              <p:nvPr/>
            </p:nvSpPr>
            <p:spPr bwMode="auto">
              <a:xfrm>
                <a:off x="5929322" y="571480"/>
                <a:ext cx="2876552" cy="1514476"/>
              </a:xfrm>
              <a:prstGeom prst="horizontalScroll">
                <a:avLst>
                  <a:gd name="adj" fmla="val 12500"/>
                </a:avLst>
              </a:prstGeom>
              <a:blipFill>
                <a:blip r:embed="rId3" cstate="print"/>
                <a:tile tx="0" ty="0" sx="100000" sy="100000" flip="none" algn="tl"/>
              </a:blipFill>
              <a:ln w="9525">
                <a:solidFill>
                  <a:schemeClr val="tx1"/>
                </a:solidFill>
                <a:round/>
                <a:headEnd/>
                <a:tailEnd/>
              </a:ln>
              <a:effectLst>
                <a:innerShdw blurRad="63500" dist="50800" dir="13500000">
                  <a:prstClr val="black">
                    <a:alpha val="50000"/>
                  </a:prstClr>
                </a:innerShdw>
              </a:effectLst>
            </p:spPr>
            <p:txBody>
              <a:bodyPr wrap="none" anchor="ctr"/>
              <a:lstStyle/>
              <a:p>
                <a:pPr>
                  <a:defRPr/>
                </a:pPr>
                <a:endParaRPr lang="es-ES" dirty="0">
                  <a:latin typeface="Arial" charset="0"/>
                  <a:ea typeface="+mn-ea"/>
                </a:endParaRPr>
              </a:p>
            </p:txBody>
          </p:sp>
          <p:sp>
            <p:nvSpPr>
              <p:cNvPr id="26666" name="16 CuadroTexto"/>
              <p:cNvSpPr txBox="1">
                <a:spLocks noChangeArrowheads="1"/>
              </p:cNvSpPr>
              <p:nvPr/>
            </p:nvSpPr>
            <p:spPr bwMode="auto">
              <a:xfrm>
                <a:off x="6466435" y="1401277"/>
                <a:ext cx="2026408" cy="369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900">
                    <a:solidFill>
                      <a:schemeClr val="tx1"/>
                    </a:solidFill>
                    <a:latin typeface="Helvetica" pitchFamily="-84" charset="0"/>
                    <a:ea typeface="ヒラギノ角ゴ ProN W3" pitchFamily="-84" charset="-128"/>
                    <a:sym typeface="Helvetica" pitchFamily="-84" charset="0"/>
                  </a:defRPr>
                </a:lvl1pPr>
                <a:lvl2pPr marL="742950" indent="-285750" eaLnBrk="0" hangingPunct="0">
                  <a:defRPr sz="900">
                    <a:solidFill>
                      <a:schemeClr val="tx1"/>
                    </a:solidFill>
                    <a:latin typeface="Helvetica" pitchFamily="-84" charset="0"/>
                    <a:ea typeface="ヒラギノ角ゴ ProN W3" pitchFamily="-84" charset="-128"/>
                    <a:sym typeface="Helvetica" pitchFamily="-84" charset="0"/>
                  </a:defRPr>
                </a:lvl2pPr>
                <a:lvl3pPr marL="1143000" indent="-228600" eaLnBrk="0" hangingPunct="0">
                  <a:defRPr sz="900">
                    <a:solidFill>
                      <a:schemeClr val="tx1"/>
                    </a:solidFill>
                    <a:latin typeface="Helvetica" pitchFamily="-84" charset="0"/>
                    <a:ea typeface="ヒラギノ角ゴ ProN W3" pitchFamily="-84" charset="-128"/>
                    <a:sym typeface="Helvetica" pitchFamily="-84" charset="0"/>
                  </a:defRPr>
                </a:lvl3pPr>
                <a:lvl4pPr marL="1600200" indent="-228600" eaLnBrk="0" hangingPunct="0">
                  <a:defRPr sz="900">
                    <a:solidFill>
                      <a:schemeClr val="tx1"/>
                    </a:solidFill>
                    <a:latin typeface="Helvetica" pitchFamily="-84" charset="0"/>
                    <a:ea typeface="ヒラギノ角ゴ ProN W3" pitchFamily="-84" charset="-128"/>
                    <a:sym typeface="Helvetica" pitchFamily="-84" charset="0"/>
                  </a:defRPr>
                </a:lvl4pPr>
                <a:lvl5pPr marL="2057400" indent="-228600" eaLnBrk="0" hangingPunct="0">
                  <a:defRPr sz="900">
                    <a:solidFill>
                      <a:schemeClr val="tx1"/>
                    </a:solidFill>
                    <a:latin typeface="Helvetica" pitchFamily="-84" charset="0"/>
                    <a:ea typeface="ヒラギノ角ゴ ProN W3" pitchFamily="-84" charset="-128"/>
                    <a:sym typeface="Helvetica" pitchFamily="-84" charset="0"/>
                  </a:defRPr>
                </a:lvl5pPr>
                <a:lvl6pPr marL="2514600" indent="-228600" eaLnBrk="0" fontAlgn="base" hangingPunct="0">
                  <a:spcBef>
                    <a:spcPct val="0"/>
                  </a:spcBef>
                  <a:spcAft>
                    <a:spcPct val="0"/>
                  </a:spcAft>
                  <a:defRPr sz="900">
                    <a:solidFill>
                      <a:schemeClr val="tx1"/>
                    </a:solidFill>
                    <a:latin typeface="Helvetica" pitchFamily="-84" charset="0"/>
                    <a:ea typeface="ヒラギノ角ゴ ProN W3" pitchFamily="-84" charset="-128"/>
                    <a:sym typeface="Helvetica" pitchFamily="-84" charset="0"/>
                  </a:defRPr>
                </a:lvl6pPr>
                <a:lvl7pPr marL="2971800" indent="-228600" eaLnBrk="0" fontAlgn="base" hangingPunct="0">
                  <a:spcBef>
                    <a:spcPct val="0"/>
                  </a:spcBef>
                  <a:spcAft>
                    <a:spcPct val="0"/>
                  </a:spcAft>
                  <a:defRPr sz="900">
                    <a:solidFill>
                      <a:schemeClr val="tx1"/>
                    </a:solidFill>
                    <a:latin typeface="Helvetica" pitchFamily="-84" charset="0"/>
                    <a:ea typeface="ヒラギノ角ゴ ProN W3" pitchFamily="-84" charset="-128"/>
                    <a:sym typeface="Helvetica" pitchFamily="-84" charset="0"/>
                  </a:defRPr>
                </a:lvl7pPr>
                <a:lvl8pPr marL="3429000" indent="-228600" eaLnBrk="0" fontAlgn="base" hangingPunct="0">
                  <a:spcBef>
                    <a:spcPct val="0"/>
                  </a:spcBef>
                  <a:spcAft>
                    <a:spcPct val="0"/>
                  </a:spcAft>
                  <a:defRPr sz="900">
                    <a:solidFill>
                      <a:schemeClr val="tx1"/>
                    </a:solidFill>
                    <a:latin typeface="Helvetica" pitchFamily="-84" charset="0"/>
                    <a:ea typeface="ヒラギノ角ゴ ProN W3" pitchFamily="-84" charset="-128"/>
                    <a:sym typeface="Helvetica" pitchFamily="-84" charset="0"/>
                  </a:defRPr>
                </a:lvl8pPr>
                <a:lvl9pPr marL="3886200" indent="-228600" eaLnBrk="0" fontAlgn="base" hangingPunct="0">
                  <a:spcBef>
                    <a:spcPct val="0"/>
                  </a:spcBef>
                  <a:spcAft>
                    <a:spcPct val="0"/>
                  </a:spcAft>
                  <a:defRPr sz="900">
                    <a:solidFill>
                      <a:schemeClr val="tx1"/>
                    </a:solidFill>
                    <a:latin typeface="Helvetica" pitchFamily="-84" charset="0"/>
                    <a:ea typeface="ヒラギノ角ゴ ProN W3" pitchFamily="-84" charset="-128"/>
                    <a:sym typeface="Helvetica" pitchFamily="-84" charset="0"/>
                  </a:defRPr>
                </a:lvl9pPr>
              </a:lstStyle>
              <a:p>
                <a:pPr eaLnBrk="1" hangingPunct="1"/>
                <a:r>
                  <a:rPr lang="es-ES" altLang="es-ES" dirty="0" smtClean="0">
                    <a:solidFill>
                      <a:srgbClr val="002060"/>
                    </a:solidFill>
                    <a:cs typeface="Arial" pitchFamily="34" charset="0"/>
                  </a:rPr>
                  <a:t>Títulos de Formación Profesional con validez académica y profesional</a:t>
                </a:r>
                <a:endParaRPr lang="es-ES" altLang="es-ES" dirty="0">
                  <a:solidFill>
                    <a:srgbClr val="002060"/>
                  </a:solidFill>
                  <a:cs typeface="Arial" pitchFamily="34" charset="0"/>
                </a:endParaRPr>
              </a:p>
            </p:txBody>
          </p:sp>
          <p:sp>
            <p:nvSpPr>
              <p:cNvPr id="42" name="41 Flecha arriba"/>
              <p:cNvSpPr/>
              <p:nvPr/>
            </p:nvSpPr>
            <p:spPr>
              <a:xfrm>
                <a:off x="6188952" y="2038018"/>
                <a:ext cx="500066" cy="428628"/>
              </a:xfrm>
              <a:prstGeom prst="upArrow">
                <a:avLst/>
              </a:prstGeom>
              <a:solidFill>
                <a:srgbClr val="C00000"/>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defRPr/>
                </a:pPr>
                <a:endParaRPr lang="es-ES">
                  <a:latin typeface="Arial" charset="0"/>
                  <a:ea typeface="+mn-ea"/>
                </a:endParaRPr>
              </a:p>
            </p:txBody>
          </p:sp>
        </p:grpSp>
      </p:grpSp>
      <p:grpSp>
        <p:nvGrpSpPr>
          <p:cNvPr id="26626" name="Group 6"/>
          <p:cNvGrpSpPr>
            <a:grpSpLocks/>
          </p:cNvGrpSpPr>
          <p:nvPr/>
        </p:nvGrpSpPr>
        <p:grpSpPr bwMode="auto">
          <a:xfrm>
            <a:off x="0" y="0"/>
            <a:ext cx="4397" cy="230188"/>
            <a:chOff x="0" y="0"/>
            <a:chExt cx="3999" cy="230485"/>
          </a:xfrm>
        </p:grpSpPr>
        <p:sp>
          <p:nvSpPr>
            <p:cNvPr id="26655" name="Rectangle 5"/>
            <p:cNvSpPr>
              <a:spLocks noChangeArrowheads="1"/>
            </p:cNvSpPr>
            <p:nvPr/>
          </p:nvSpPr>
          <p:spPr bwMode="auto">
            <a:xfrm>
              <a:off x="0" y="0"/>
              <a:ext cx="3999" cy="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chemeClr val="tx1"/>
                  </a:solidFill>
                  <a:latin typeface="Helvetica" pitchFamily="-84" charset="0"/>
                  <a:ea typeface="ヒラギノ角ゴ ProN W3" pitchFamily="-84" charset="-128"/>
                  <a:sym typeface="Helvetica" pitchFamily="-84" charset="0"/>
                </a:defRPr>
              </a:lvl1pPr>
              <a:lvl2pPr marL="742950" indent="-285750" eaLnBrk="0" hangingPunct="0">
                <a:defRPr sz="900">
                  <a:solidFill>
                    <a:schemeClr val="tx1"/>
                  </a:solidFill>
                  <a:latin typeface="Helvetica" pitchFamily="-84" charset="0"/>
                  <a:ea typeface="ヒラギノ角ゴ ProN W3" pitchFamily="-84" charset="-128"/>
                  <a:sym typeface="Helvetica" pitchFamily="-84" charset="0"/>
                </a:defRPr>
              </a:lvl2pPr>
              <a:lvl3pPr marL="1143000" indent="-228600" eaLnBrk="0" hangingPunct="0">
                <a:defRPr sz="900">
                  <a:solidFill>
                    <a:schemeClr val="tx1"/>
                  </a:solidFill>
                  <a:latin typeface="Helvetica" pitchFamily="-84" charset="0"/>
                  <a:ea typeface="ヒラギノ角ゴ ProN W3" pitchFamily="-84" charset="-128"/>
                  <a:sym typeface="Helvetica" pitchFamily="-84" charset="0"/>
                </a:defRPr>
              </a:lvl3pPr>
              <a:lvl4pPr marL="1600200" indent="-228600" eaLnBrk="0" hangingPunct="0">
                <a:defRPr sz="900">
                  <a:solidFill>
                    <a:schemeClr val="tx1"/>
                  </a:solidFill>
                  <a:latin typeface="Helvetica" pitchFamily="-84" charset="0"/>
                  <a:ea typeface="ヒラギノ角ゴ ProN W3" pitchFamily="-84" charset="-128"/>
                  <a:sym typeface="Helvetica" pitchFamily="-84" charset="0"/>
                </a:defRPr>
              </a:lvl4pPr>
              <a:lvl5pPr marL="2057400" indent="-228600" eaLnBrk="0" hangingPunct="0">
                <a:defRPr sz="900">
                  <a:solidFill>
                    <a:schemeClr val="tx1"/>
                  </a:solidFill>
                  <a:latin typeface="Helvetica" pitchFamily="-84" charset="0"/>
                  <a:ea typeface="ヒラギノ角ゴ ProN W3" pitchFamily="-84" charset="-128"/>
                  <a:sym typeface="Helvetica" pitchFamily="-84" charset="0"/>
                </a:defRPr>
              </a:lvl5pPr>
              <a:lvl6pPr marL="2514600" indent="-228600" eaLnBrk="0" fontAlgn="base" hangingPunct="0">
                <a:spcBef>
                  <a:spcPct val="0"/>
                </a:spcBef>
                <a:spcAft>
                  <a:spcPct val="0"/>
                </a:spcAft>
                <a:defRPr sz="900">
                  <a:solidFill>
                    <a:schemeClr val="tx1"/>
                  </a:solidFill>
                  <a:latin typeface="Helvetica" pitchFamily="-84" charset="0"/>
                  <a:ea typeface="ヒラギノ角ゴ ProN W3" pitchFamily="-84" charset="-128"/>
                  <a:sym typeface="Helvetica" pitchFamily="-84" charset="0"/>
                </a:defRPr>
              </a:lvl6pPr>
              <a:lvl7pPr marL="2971800" indent="-228600" eaLnBrk="0" fontAlgn="base" hangingPunct="0">
                <a:spcBef>
                  <a:spcPct val="0"/>
                </a:spcBef>
                <a:spcAft>
                  <a:spcPct val="0"/>
                </a:spcAft>
                <a:defRPr sz="900">
                  <a:solidFill>
                    <a:schemeClr val="tx1"/>
                  </a:solidFill>
                  <a:latin typeface="Helvetica" pitchFamily="-84" charset="0"/>
                  <a:ea typeface="ヒラギノ角ゴ ProN W3" pitchFamily="-84" charset="-128"/>
                  <a:sym typeface="Helvetica" pitchFamily="-84" charset="0"/>
                </a:defRPr>
              </a:lvl7pPr>
              <a:lvl8pPr marL="3429000" indent="-228600" eaLnBrk="0" fontAlgn="base" hangingPunct="0">
                <a:spcBef>
                  <a:spcPct val="0"/>
                </a:spcBef>
                <a:spcAft>
                  <a:spcPct val="0"/>
                </a:spcAft>
                <a:defRPr sz="900">
                  <a:solidFill>
                    <a:schemeClr val="tx1"/>
                  </a:solidFill>
                  <a:latin typeface="Helvetica" pitchFamily="-84" charset="0"/>
                  <a:ea typeface="ヒラギノ角ゴ ProN W3" pitchFamily="-84" charset="-128"/>
                  <a:sym typeface="Helvetica" pitchFamily="-84" charset="0"/>
                </a:defRPr>
              </a:lvl8pPr>
              <a:lvl9pPr marL="3886200" indent="-228600" eaLnBrk="0" fontAlgn="base" hangingPunct="0">
                <a:spcBef>
                  <a:spcPct val="0"/>
                </a:spcBef>
                <a:spcAft>
                  <a:spcPct val="0"/>
                </a:spcAft>
                <a:defRPr sz="900">
                  <a:solidFill>
                    <a:schemeClr val="tx1"/>
                  </a:solidFill>
                  <a:latin typeface="Helvetica" pitchFamily="-84" charset="0"/>
                  <a:ea typeface="ヒラギノ角ゴ ProN W3" pitchFamily="-84" charset="-128"/>
                  <a:sym typeface="Helvetica" pitchFamily="-84" charset="0"/>
                </a:defRPr>
              </a:lvl9pPr>
            </a:lstStyle>
            <a:p>
              <a:pPr eaLnBrk="1" hangingPunct="1"/>
              <a:endParaRPr lang="es-ES" altLang="es-ES">
                <a:cs typeface="Arial" pitchFamily="34" charset="0"/>
              </a:endParaRPr>
            </a:p>
          </p:txBody>
        </p:sp>
        <p:sp>
          <p:nvSpPr>
            <p:cNvPr id="26656" name="Rectangle 4"/>
            <p:cNvSpPr>
              <a:spLocks noChangeArrowheads="1"/>
            </p:cNvSpPr>
            <p:nvPr/>
          </p:nvSpPr>
          <p:spPr bwMode="auto">
            <a:xfrm>
              <a:off x="0" y="0"/>
              <a:ext cx="3999" cy="2304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chemeClr val="tx1"/>
                  </a:solidFill>
                  <a:latin typeface="Helvetica" pitchFamily="-84" charset="0"/>
                  <a:ea typeface="ヒラギノ角ゴ ProN W3" pitchFamily="-84" charset="-128"/>
                  <a:sym typeface="Helvetica" pitchFamily="-84" charset="0"/>
                </a:defRPr>
              </a:lvl1pPr>
              <a:lvl2pPr marL="742950" indent="-285750" eaLnBrk="0" hangingPunct="0">
                <a:defRPr sz="900">
                  <a:solidFill>
                    <a:schemeClr val="tx1"/>
                  </a:solidFill>
                  <a:latin typeface="Helvetica" pitchFamily="-84" charset="0"/>
                  <a:ea typeface="ヒラギノ角ゴ ProN W3" pitchFamily="-84" charset="-128"/>
                  <a:sym typeface="Helvetica" pitchFamily="-84" charset="0"/>
                </a:defRPr>
              </a:lvl2pPr>
              <a:lvl3pPr marL="1143000" indent="-228600" eaLnBrk="0" hangingPunct="0">
                <a:defRPr sz="900">
                  <a:solidFill>
                    <a:schemeClr val="tx1"/>
                  </a:solidFill>
                  <a:latin typeface="Helvetica" pitchFamily="-84" charset="0"/>
                  <a:ea typeface="ヒラギノ角ゴ ProN W3" pitchFamily="-84" charset="-128"/>
                  <a:sym typeface="Helvetica" pitchFamily="-84" charset="0"/>
                </a:defRPr>
              </a:lvl3pPr>
              <a:lvl4pPr marL="1600200" indent="-228600" eaLnBrk="0" hangingPunct="0">
                <a:defRPr sz="900">
                  <a:solidFill>
                    <a:schemeClr val="tx1"/>
                  </a:solidFill>
                  <a:latin typeface="Helvetica" pitchFamily="-84" charset="0"/>
                  <a:ea typeface="ヒラギノ角ゴ ProN W3" pitchFamily="-84" charset="-128"/>
                  <a:sym typeface="Helvetica" pitchFamily="-84" charset="0"/>
                </a:defRPr>
              </a:lvl4pPr>
              <a:lvl5pPr marL="2057400" indent="-228600" eaLnBrk="0" hangingPunct="0">
                <a:defRPr sz="900">
                  <a:solidFill>
                    <a:schemeClr val="tx1"/>
                  </a:solidFill>
                  <a:latin typeface="Helvetica" pitchFamily="-84" charset="0"/>
                  <a:ea typeface="ヒラギノ角ゴ ProN W3" pitchFamily="-84" charset="-128"/>
                  <a:sym typeface="Helvetica" pitchFamily="-84" charset="0"/>
                </a:defRPr>
              </a:lvl5pPr>
              <a:lvl6pPr marL="2514600" indent="-228600" eaLnBrk="0" fontAlgn="base" hangingPunct="0">
                <a:spcBef>
                  <a:spcPct val="0"/>
                </a:spcBef>
                <a:spcAft>
                  <a:spcPct val="0"/>
                </a:spcAft>
                <a:defRPr sz="900">
                  <a:solidFill>
                    <a:schemeClr val="tx1"/>
                  </a:solidFill>
                  <a:latin typeface="Helvetica" pitchFamily="-84" charset="0"/>
                  <a:ea typeface="ヒラギノ角ゴ ProN W3" pitchFamily="-84" charset="-128"/>
                  <a:sym typeface="Helvetica" pitchFamily="-84" charset="0"/>
                </a:defRPr>
              </a:lvl6pPr>
              <a:lvl7pPr marL="2971800" indent="-228600" eaLnBrk="0" fontAlgn="base" hangingPunct="0">
                <a:spcBef>
                  <a:spcPct val="0"/>
                </a:spcBef>
                <a:spcAft>
                  <a:spcPct val="0"/>
                </a:spcAft>
                <a:defRPr sz="900">
                  <a:solidFill>
                    <a:schemeClr val="tx1"/>
                  </a:solidFill>
                  <a:latin typeface="Helvetica" pitchFamily="-84" charset="0"/>
                  <a:ea typeface="ヒラギノ角ゴ ProN W3" pitchFamily="-84" charset="-128"/>
                  <a:sym typeface="Helvetica" pitchFamily="-84" charset="0"/>
                </a:defRPr>
              </a:lvl7pPr>
              <a:lvl8pPr marL="3429000" indent="-228600" eaLnBrk="0" fontAlgn="base" hangingPunct="0">
                <a:spcBef>
                  <a:spcPct val="0"/>
                </a:spcBef>
                <a:spcAft>
                  <a:spcPct val="0"/>
                </a:spcAft>
                <a:defRPr sz="900">
                  <a:solidFill>
                    <a:schemeClr val="tx1"/>
                  </a:solidFill>
                  <a:latin typeface="Helvetica" pitchFamily="-84" charset="0"/>
                  <a:ea typeface="ヒラギノ角ゴ ProN W3" pitchFamily="-84" charset="-128"/>
                  <a:sym typeface="Helvetica" pitchFamily="-84" charset="0"/>
                </a:defRPr>
              </a:lvl8pPr>
              <a:lvl9pPr marL="3886200" indent="-228600" eaLnBrk="0" fontAlgn="base" hangingPunct="0">
                <a:spcBef>
                  <a:spcPct val="0"/>
                </a:spcBef>
                <a:spcAft>
                  <a:spcPct val="0"/>
                </a:spcAft>
                <a:defRPr sz="900">
                  <a:solidFill>
                    <a:schemeClr val="tx1"/>
                  </a:solidFill>
                  <a:latin typeface="Helvetica" pitchFamily="-84" charset="0"/>
                  <a:ea typeface="ヒラギノ角ゴ ProN W3" pitchFamily="-84" charset="-128"/>
                  <a:sym typeface="Helvetica" pitchFamily="-84" charset="0"/>
                </a:defRPr>
              </a:lvl9pPr>
            </a:lstStyle>
            <a:p>
              <a:pPr eaLnBrk="1" hangingPunct="1"/>
              <a:endParaRPr lang="es-ES" altLang="es-ES">
                <a:cs typeface="Arial" pitchFamily="34" charset="0"/>
              </a:endParaRPr>
            </a:p>
          </p:txBody>
        </p:sp>
      </p:grpSp>
      <p:pic>
        <p:nvPicPr>
          <p:cNvPr id="2057" name="Picture 9" descr="http://www.ideasparapymes.com/imagenes/articulos/fotografo.jp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81200" y="2640014"/>
            <a:ext cx="1524000" cy="139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0" name="AutoShape 12"/>
          <p:cNvSpPr>
            <a:spLocks noChangeArrowheads="1"/>
          </p:cNvSpPr>
          <p:nvPr/>
        </p:nvSpPr>
        <p:spPr bwMode="auto">
          <a:xfrm>
            <a:off x="3505200" y="3352800"/>
            <a:ext cx="1219200" cy="381000"/>
          </a:xfrm>
          <a:prstGeom prst="notchedRightArrow">
            <a:avLst>
              <a:gd name="adj1" fmla="val 50000"/>
              <a:gd name="adj2" fmla="val 80000"/>
            </a:avLst>
          </a:prstGeom>
          <a:solidFill>
            <a:srgbClr val="FFC000"/>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defRPr/>
            </a:pPr>
            <a:r>
              <a:rPr lang="es-ES" dirty="0">
                <a:solidFill>
                  <a:schemeClr val="bg2"/>
                </a:solidFill>
                <a:latin typeface="Arial" charset="0"/>
                <a:ea typeface="+mn-ea"/>
              </a:rPr>
              <a:t>Elabora y Propone</a:t>
            </a:r>
          </a:p>
        </p:txBody>
      </p:sp>
      <p:sp>
        <p:nvSpPr>
          <p:cNvPr id="2061" name="AutoShape 13"/>
          <p:cNvSpPr>
            <a:spLocks noChangeArrowheads="1"/>
          </p:cNvSpPr>
          <p:nvPr/>
        </p:nvSpPr>
        <p:spPr bwMode="auto">
          <a:xfrm>
            <a:off x="4786314" y="2857496"/>
            <a:ext cx="1919286" cy="1181104"/>
          </a:xfrm>
          <a:prstGeom prst="foldedCorner">
            <a:avLst>
              <a:gd name="adj" fmla="val 12500"/>
            </a:avLst>
          </a:prstGeom>
          <a:solidFill>
            <a:schemeClr val="accent3">
              <a:lumMod val="65000"/>
            </a:schemeClr>
          </a:solidFill>
          <a:ln>
            <a:solidFill>
              <a:srgbClr val="92D050"/>
            </a:solidFill>
            <a:headEnd/>
            <a:tailEnd/>
          </a:ln>
          <a:effectLst>
            <a:outerShdw blurRad="40000" dist="20000" dir="5400000" rotWithShape="0">
              <a:srgbClr val="000000">
                <a:alpha val="38000"/>
              </a:srgbClr>
            </a:outerShdw>
            <a:reflection blurRad="6350" stA="50000" endA="300" endPos="55000" dir="5400000" sy="-100000" algn="bl" rotWithShape="0"/>
          </a:effectLst>
        </p:spPr>
        <p:style>
          <a:lnRef idx="3">
            <a:schemeClr val="lt1"/>
          </a:lnRef>
          <a:fillRef idx="1">
            <a:schemeClr val="accent1"/>
          </a:fillRef>
          <a:effectRef idx="1">
            <a:schemeClr val="accent1"/>
          </a:effectRef>
          <a:fontRef idx="minor">
            <a:schemeClr val="lt1"/>
          </a:fontRef>
        </p:style>
        <p:txBody>
          <a:bodyPr wrap="none" anchor="ctr"/>
          <a:lstStyle/>
          <a:p>
            <a:pPr algn="ctr">
              <a:defRPr/>
            </a:pPr>
            <a:endParaRPr lang="es-ES" sz="9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algn="ctr">
              <a:defRPr/>
            </a:pPr>
            <a:endParaRPr lang="es-ES" sz="9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8" name="17 Rectángulo"/>
          <p:cNvSpPr/>
          <p:nvPr/>
        </p:nvSpPr>
        <p:spPr>
          <a:xfrm>
            <a:off x="4857754" y="2928934"/>
            <a:ext cx="428628" cy="285752"/>
          </a:xfrm>
          <a:prstGeom prst="rect">
            <a:avLst/>
          </a:prstGeom>
          <a:solidFill>
            <a:srgbClr val="008000"/>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800" dirty="0">
                <a:solidFill>
                  <a:srgbClr val="FF0000"/>
                </a:solidFill>
              </a:rPr>
              <a:t>UC1</a:t>
            </a:r>
          </a:p>
        </p:txBody>
      </p:sp>
      <p:sp>
        <p:nvSpPr>
          <p:cNvPr id="19" name="18 Rectángulo"/>
          <p:cNvSpPr/>
          <p:nvPr/>
        </p:nvSpPr>
        <p:spPr>
          <a:xfrm>
            <a:off x="5286382" y="2928934"/>
            <a:ext cx="428628" cy="285752"/>
          </a:xfrm>
          <a:prstGeom prst="rect">
            <a:avLst/>
          </a:prstGeom>
          <a:solidFill>
            <a:srgbClr val="FF0000"/>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800" dirty="0">
                <a:solidFill>
                  <a:schemeClr val="bg1"/>
                </a:solidFill>
              </a:rPr>
              <a:t>UC2</a:t>
            </a:r>
          </a:p>
        </p:txBody>
      </p:sp>
      <p:sp>
        <p:nvSpPr>
          <p:cNvPr id="20" name="19 Rectángulo"/>
          <p:cNvSpPr/>
          <p:nvPr/>
        </p:nvSpPr>
        <p:spPr>
          <a:xfrm>
            <a:off x="5715010" y="2928934"/>
            <a:ext cx="428628" cy="285752"/>
          </a:xfrm>
          <a:prstGeom prst="rect">
            <a:avLst/>
          </a:prstGeom>
          <a:solidFill>
            <a:schemeClr val="accent2">
              <a:lumMod val="75000"/>
            </a:schemeClr>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800" dirty="0">
                <a:solidFill>
                  <a:srgbClr val="FF0000"/>
                </a:solidFill>
              </a:rPr>
              <a:t>UC3</a:t>
            </a:r>
          </a:p>
        </p:txBody>
      </p:sp>
      <p:sp>
        <p:nvSpPr>
          <p:cNvPr id="21" name="20 Rectángulo"/>
          <p:cNvSpPr/>
          <p:nvPr/>
        </p:nvSpPr>
        <p:spPr>
          <a:xfrm>
            <a:off x="6143638" y="2928934"/>
            <a:ext cx="428628" cy="285752"/>
          </a:xfrm>
          <a:prstGeom prst="rect">
            <a:avLst/>
          </a:prstGeom>
          <a:solidFill>
            <a:srgbClr val="FFC000"/>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800" dirty="0">
                <a:solidFill>
                  <a:srgbClr val="FF0000"/>
                </a:solidFill>
              </a:rPr>
              <a:t>UC4</a:t>
            </a:r>
          </a:p>
        </p:txBody>
      </p:sp>
      <p:grpSp>
        <p:nvGrpSpPr>
          <p:cNvPr id="6" name="25 Grupo"/>
          <p:cNvGrpSpPr>
            <a:grpSpLocks/>
          </p:cNvGrpSpPr>
          <p:nvPr/>
        </p:nvGrpSpPr>
        <p:grpSpPr bwMode="auto">
          <a:xfrm>
            <a:off x="4857751" y="2928938"/>
            <a:ext cx="1714500" cy="285750"/>
            <a:chOff x="4857752" y="2928934"/>
            <a:chExt cx="1714512" cy="285752"/>
          </a:xfrm>
        </p:grpSpPr>
        <p:sp>
          <p:nvSpPr>
            <p:cNvPr id="22" name="21 Rectángulo"/>
            <p:cNvSpPr/>
            <p:nvPr/>
          </p:nvSpPr>
          <p:spPr>
            <a:xfrm>
              <a:off x="4857752" y="2928934"/>
              <a:ext cx="428628" cy="285752"/>
            </a:xfrm>
            <a:prstGeom prst="rect">
              <a:avLst/>
            </a:prstGeom>
            <a:solidFill>
              <a:srgbClr val="008000"/>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800" dirty="0">
                  <a:solidFill>
                    <a:srgbClr val="FF0000"/>
                  </a:solidFill>
                </a:rPr>
                <a:t>UC1</a:t>
              </a:r>
            </a:p>
          </p:txBody>
        </p:sp>
        <p:sp>
          <p:nvSpPr>
            <p:cNvPr id="23" name="22 Rectángulo"/>
            <p:cNvSpPr/>
            <p:nvPr/>
          </p:nvSpPr>
          <p:spPr>
            <a:xfrm>
              <a:off x="5286380" y="2928934"/>
              <a:ext cx="428628" cy="285752"/>
            </a:xfrm>
            <a:prstGeom prst="rect">
              <a:avLst/>
            </a:prstGeom>
            <a:solidFill>
              <a:srgbClr val="FF0000"/>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800" dirty="0">
                  <a:solidFill>
                    <a:schemeClr val="bg1"/>
                  </a:solidFill>
                </a:rPr>
                <a:t>UC2</a:t>
              </a:r>
            </a:p>
          </p:txBody>
        </p:sp>
        <p:sp>
          <p:nvSpPr>
            <p:cNvPr id="24" name="23 Rectángulo"/>
            <p:cNvSpPr/>
            <p:nvPr/>
          </p:nvSpPr>
          <p:spPr>
            <a:xfrm>
              <a:off x="5715008" y="2928934"/>
              <a:ext cx="428628" cy="285752"/>
            </a:xfrm>
            <a:prstGeom prst="rect">
              <a:avLst/>
            </a:prstGeom>
            <a:solidFill>
              <a:schemeClr val="accent2">
                <a:lumMod val="75000"/>
              </a:schemeClr>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800" dirty="0">
                  <a:solidFill>
                    <a:srgbClr val="FF0000"/>
                  </a:solidFill>
                </a:rPr>
                <a:t>UC3</a:t>
              </a:r>
            </a:p>
          </p:txBody>
        </p:sp>
        <p:sp>
          <p:nvSpPr>
            <p:cNvPr id="25" name="24 Rectángulo"/>
            <p:cNvSpPr/>
            <p:nvPr/>
          </p:nvSpPr>
          <p:spPr>
            <a:xfrm>
              <a:off x="6143636" y="2928934"/>
              <a:ext cx="428628" cy="285752"/>
            </a:xfrm>
            <a:prstGeom prst="rect">
              <a:avLst/>
            </a:prstGeom>
            <a:solidFill>
              <a:srgbClr val="FFC000"/>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800" dirty="0">
                  <a:solidFill>
                    <a:srgbClr val="FF0000"/>
                  </a:solidFill>
                </a:rPr>
                <a:t>UC4</a:t>
              </a:r>
            </a:p>
          </p:txBody>
        </p:sp>
      </p:grpSp>
      <p:grpSp>
        <p:nvGrpSpPr>
          <p:cNvPr id="7" name="29 Grupo"/>
          <p:cNvGrpSpPr>
            <a:grpSpLocks/>
          </p:cNvGrpSpPr>
          <p:nvPr/>
        </p:nvGrpSpPr>
        <p:grpSpPr bwMode="auto">
          <a:xfrm>
            <a:off x="4857751" y="2928938"/>
            <a:ext cx="1714500" cy="285750"/>
            <a:chOff x="4857752" y="2928934"/>
            <a:chExt cx="1714512" cy="285752"/>
          </a:xfrm>
        </p:grpSpPr>
        <p:sp>
          <p:nvSpPr>
            <p:cNvPr id="31" name="30 Rectángulo"/>
            <p:cNvSpPr/>
            <p:nvPr/>
          </p:nvSpPr>
          <p:spPr>
            <a:xfrm>
              <a:off x="4857752" y="2928934"/>
              <a:ext cx="428628" cy="285752"/>
            </a:xfrm>
            <a:prstGeom prst="rect">
              <a:avLst/>
            </a:prstGeom>
            <a:solidFill>
              <a:srgbClr val="008000"/>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800" dirty="0">
                  <a:solidFill>
                    <a:srgbClr val="FF0000"/>
                  </a:solidFill>
                </a:rPr>
                <a:t>UC1</a:t>
              </a:r>
            </a:p>
          </p:txBody>
        </p:sp>
        <p:sp>
          <p:nvSpPr>
            <p:cNvPr id="32" name="31 Rectángulo"/>
            <p:cNvSpPr/>
            <p:nvPr/>
          </p:nvSpPr>
          <p:spPr>
            <a:xfrm>
              <a:off x="5286380" y="2928934"/>
              <a:ext cx="428628" cy="285752"/>
            </a:xfrm>
            <a:prstGeom prst="rect">
              <a:avLst/>
            </a:prstGeom>
            <a:solidFill>
              <a:srgbClr val="FF0000"/>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800" dirty="0">
                  <a:solidFill>
                    <a:schemeClr val="bg1"/>
                  </a:solidFill>
                </a:rPr>
                <a:t>UC2</a:t>
              </a:r>
            </a:p>
          </p:txBody>
        </p:sp>
        <p:sp>
          <p:nvSpPr>
            <p:cNvPr id="33" name="32 Rectángulo"/>
            <p:cNvSpPr/>
            <p:nvPr/>
          </p:nvSpPr>
          <p:spPr>
            <a:xfrm>
              <a:off x="5715008" y="2928934"/>
              <a:ext cx="428628" cy="285752"/>
            </a:xfrm>
            <a:prstGeom prst="rect">
              <a:avLst/>
            </a:prstGeom>
            <a:solidFill>
              <a:schemeClr val="accent2">
                <a:lumMod val="75000"/>
              </a:schemeClr>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800" dirty="0">
                  <a:solidFill>
                    <a:srgbClr val="FF0000"/>
                  </a:solidFill>
                </a:rPr>
                <a:t>UC3</a:t>
              </a:r>
            </a:p>
          </p:txBody>
        </p:sp>
        <p:sp>
          <p:nvSpPr>
            <p:cNvPr id="34" name="33 Rectángulo"/>
            <p:cNvSpPr/>
            <p:nvPr/>
          </p:nvSpPr>
          <p:spPr>
            <a:xfrm>
              <a:off x="6143636" y="2928934"/>
              <a:ext cx="428628" cy="285752"/>
            </a:xfrm>
            <a:prstGeom prst="rect">
              <a:avLst/>
            </a:prstGeom>
            <a:solidFill>
              <a:srgbClr val="FFC000"/>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800" dirty="0">
                  <a:solidFill>
                    <a:srgbClr val="FF0000"/>
                  </a:solidFill>
                </a:rPr>
                <a:t>UC4</a:t>
              </a:r>
            </a:p>
          </p:txBody>
        </p:sp>
      </p:grpSp>
      <p:grpSp>
        <p:nvGrpSpPr>
          <p:cNvPr id="8" name="48 Grupo"/>
          <p:cNvGrpSpPr>
            <a:grpSpLocks/>
          </p:cNvGrpSpPr>
          <p:nvPr/>
        </p:nvGrpSpPr>
        <p:grpSpPr bwMode="auto">
          <a:xfrm>
            <a:off x="685800" y="4038600"/>
            <a:ext cx="4267200" cy="1066800"/>
            <a:chOff x="685800" y="4038600"/>
            <a:chExt cx="4267200" cy="1066800"/>
          </a:xfrm>
        </p:grpSpPr>
        <p:sp>
          <p:nvSpPr>
            <p:cNvPr id="2059" name="Rectangle 11"/>
            <p:cNvSpPr>
              <a:spLocks noChangeArrowheads="1"/>
            </p:cNvSpPr>
            <p:nvPr/>
          </p:nvSpPr>
          <p:spPr bwMode="auto">
            <a:xfrm>
              <a:off x="2057400" y="4038600"/>
              <a:ext cx="1524000" cy="1066800"/>
            </a:xfrm>
            <a:prstGeom prst="rect">
              <a:avLst/>
            </a:prstGeom>
            <a:solidFill>
              <a:srgbClr val="008000"/>
            </a:solidFill>
            <a:ln w="9525">
              <a:noFill/>
              <a:miter lim="800000"/>
              <a:headEnd/>
              <a:tailEnd/>
            </a:ln>
            <a:effectLst>
              <a:outerShdw blurRad="190500" dist="228600" dir="2700000" algn="ctr">
                <a:srgbClr val="000000">
                  <a:alpha val="30000"/>
                </a:srgbClr>
              </a:outerShdw>
              <a:reflection blurRad="6350" stA="50000" endA="300" endPos="90000" dir="5400000" sy="-100000" algn="bl" rotWithShape="0"/>
            </a:effectLst>
            <a:scene3d>
              <a:camera prst="orthographicFront">
                <a:rot lat="0" lon="0" rev="0"/>
              </a:camera>
              <a:lightRig rig="glow" dir="t">
                <a:rot lat="0" lon="0" rev="4800000"/>
              </a:lightRig>
            </a:scene3d>
            <a:sp3d prstMaterial="matte">
              <a:bevelT w="127000" h="63500"/>
            </a:sp3d>
          </p:spPr>
          <p:txBody>
            <a:bodyPr wrap="none" anchor="ctr"/>
            <a:lstStyle/>
            <a:p>
              <a:pPr>
                <a:defRPr/>
              </a:pPr>
              <a:endParaRPr lang="es-ES">
                <a:latin typeface="Arial" charset="0"/>
                <a:ea typeface="+mn-ea"/>
              </a:endParaRPr>
            </a:p>
          </p:txBody>
        </p:sp>
        <p:sp>
          <p:nvSpPr>
            <p:cNvPr id="2058" name="Rectangle 10"/>
            <p:cNvSpPr>
              <a:spLocks noChangeArrowheads="1"/>
            </p:cNvSpPr>
            <p:nvPr/>
          </p:nvSpPr>
          <p:spPr bwMode="auto">
            <a:xfrm>
              <a:off x="685800" y="4876800"/>
              <a:ext cx="4267200" cy="228600"/>
            </a:xfrm>
            <a:prstGeom prst="rect">
              <a:avLst/>
            </a:prstGeom>
            <a:solidFill>
              <a:srgbClr val="008000"/>
            </a:solidFill>
            <a:ln w="9525">
              <a:noFill/>
              <a:miter lim="800000"/>
              <a:headEnd/>
              <a:tailEnd/>
            </a:ln>
            <a:effectLst>
              <a:outerShdw blurRad="190500" dist="228600" dir="2700000" algn="ctr">
                <a:srgbClr val="000000">
                  <a:alpha val="30000"/>
                </a:srgbClr>
              </a:outerShdw>
              <a:reflection blurRad="6350" stA="50000" endA="300" endPos="90000" dir="5400000" sy="-100000" algn="bl" rotWithShape="0"/>
            </a:effectLst>
            <a:scene3d>
              <a:camera prst="orthographicFront">
                <a:rot lat="0" lon="0" rev="0"/>
              </a:camera>
              <a:lightRig rig="glow" dir="t">
                <a:rot lat="0" lon="0" rev="4800000"/>
              </a:lightRig>
            </a:scene3d>
            <a:sp3d prstMaterial="matte">
              <a:bevelT w="127000" h="63500"/>
            </a:sp3d>
          </p:spPr>
          <p:txBody>
            <a:bodyPr wrap="none" anchor="ctr"/>
            <a:lstStyle/>
            <a:p>
              <a:pPr>
                <a:defRPr/>
              </a:pPr>
              <a:endParaRPr lang="es-ES">
                <a:latin typeface="Arial" charset="0"/>
                <a:ea typeface="+mn-ea"/>
              </a:endParaRPr>
            </a:p>
          </p:txBody>
        </p:sp>
        <p:sp>
          <p:nvSpPr>
            <p:cNvPr id="48" name="47 Rectángulo"/>
            <p:cNvSpPr/>
            <p:nvPr/>
          </p:nvSpPr>
          <p:spPr>
            <a:xfrm>
              <a:off x="2143108" y="4214818"/>
              <a:ext cx="1127232" cy="400110"/>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s-ES" sz="2000" dirty="0">
                  <a:ln w="11430"/>
                  <a:solidFill>
                    <a:srgbClr val="FFFF00"/>
                  </a:solidFill>
                  <a:effectLst>
                    <a:outerShdw blurRad="50800" dist="39000" dir="5460000" algn="tl">
                      <a:srgbClr val="000000">
                        <a:alpha val="38000"/>
                      </a:srgbClr>
                    </a:outerShdw>
                  </a:effectLst>
                  <a:latin typeface="Arial" charset="0"/>
                  <a:ea typeface="+mn-ea"/>
                </a:rPr>
                <a:t>INCUAL</a:t>
              </a:r>
            </a:p>
          </p:txBody>
        </p:sp>
      </p:grpSp>
      <p:pic>
        <p:nvPicPr>
          <p:cNvPr id="26639" name="Picture 3" descr="http://www.dotacol.com/images/img_trabajador.jpg"/>
          <p:cNvPicPr>
            <a:picLocks noChangeAspect="1" noChangeArrowheads="1"/>
          </p:cNvPicPr>
          <p:nvPr/>
        </p:nvPicPr>
        <p:blipFill>
          <a:blip r:embed="rId5">
            <a:clrChange>
              <a:clrFrom>
                <a:srgbClr val="FCFEFE"/>
              </a:clrFrom>
              <a:clrTo>
                <a:srgbClr val="FCFEFE">
                  <a:alpha val="0"/>
                </a:srgbClr>
              </a:clrTo>
            </a:clrChange>
            <a:extLst>
              <a:ext uri="{28A0092B-C50C-407E-A947-70E740481C1C}">
                <a14:useLocalDpi xmlns:a14="http://schemas.microsoft.com/office/drawing/2010/main" val="0"/>
              </a:ext>
            </a:extLst>
          </a:blip>
          <a:srcRect/>
          <a:stretch>
            <a:fillRect/>
          </a:stretch>
        </p:blipFill>
        <p:spPr bwMode="auto">
          <a:xfrm>
            <a:off x="0" y="4095750"/>
            <a:ext cx="1928446"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42" name="46 CuadroTexto"/>
          <p:cNvSpPr txBox="1">
            <a:spLocks noChangeArrowheads="1"/>
          </p:cNvSpPr>
          <p:nvPr/>
        </p:nvSpPr>
        <p:spPr bwMode="auto">
          <a:xfrm>
            <a:off x="7071946" y="2214564"/>
            <a:ext cx="185810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chemeClr val="tx1"/>
                </a:solidFill>
                <a:latin typeface="Helvetica" pitchFamily="-84" charset="0"/>
                <a:ea typeface="ヒラギノ角ゴ ProN W3" pitchFamily="-84" charset="-128"/>
                <a:sym typeface="Helvetica" pitchFamily="-84" charset="0"/>
              </a:defRPr>
            </a:lvl1pPr>
            <a:lvl2pPr marL="742950" indent="-285750" eaLnBrk="0" hangingPunct="0">
              <a:defRPr sz="900">
                <a:solidFill>
                  <a:schemeClr val="tx1"/>
                </a:solidFill>
                <a:latin typeface="Helvetica" pitchFamily="-84" charset="0"/>
                <a:ea typeface="ヒラギノ角ゴ ProN W3" pitchFamily="-84" charset="-128"/>
                <a:sym typeface="Helvetica" pitchFamily="-84" charset="0"/>
              </a:defRPr>
            </a:lvl2pPr>
            <a:lvl3pPr marL="1143000" indent="-228600" eaLnBrk="0" hangingPunct="0">
              <a:defRPr sz="900">
                <a:solidFill>
                  <a:schemeClr val="tx1"/>
                </a:solidFill>
                <a:latin typeface="Helvetica" pitchFamily="-84" charset="0"/>
                <a:ea typeface="ヒラギノ角ゴ ProN W3" pitchFamily="-84" charset="-128"/>
                <a:sym typeface="Helvetica" pitchFamily="-84" charset="0"/>
              </a:defRPr>
            </a:lvl3pPr>
            <a:lvl4pPr marL="1600200" indent="-228600" eaLnBrk="0" hangingPunct="0">
              <a:defRPr sz="900">
                <a:solidFill>
                  <a:schemeClr val="tx1"/>
                </a:solidFill>
                <a:latin typeface="Helvetica" pitchFamily="-84" charset="0"/>
                <a:ea typeface="ヒラギノ角ゴ ProN W3" pitchFamily="-84" charset="-128"/>
                <a:sym typeface="Helvetica" pitchFamily="-84" charset="0"/>
              </a:defRPr>
            </a:lvl4pPr>
            <a:lvl5pPr marL="2057400" indent="-228600" eaLnBrk="0" hangingPunct="0">
              <a:defRPr sz="900">
                <a:solidFill>
                  <a:schemeClr val="tx1"/>
                </a:solidFill>
                <a:latin typeface="Helvetica" pitchFamily="-84" charset="0"/>
                <a:ea typeface="ヒラギノ角ゴ ProN W3" pitchFamily="-84" charset="-128"/>
                <a:sym typeface="Helvetica" pitchFamily="-84" charset="0"/>
              </a:defRPr>
            </a:lvl5pPr>
            <a:lvl6pPr marL="2514600" indent="-228600" eaLnBrk="0" fontAlgn="base" hangingPunct="0">
              <a:spcBef>
                <a:spcPct val="0"/>
              </a:spcBef>
              <a:spcAft>
                <a:spcPct val="0"/>
              </a:spcAft>
              <a:defRPr sz="900">
                <a:solidFill>
                  <a:schemeClr val="tx1"/>
                </a:solidFill>
                <a:latin typeface="Helvetica" pitchFamily="-84" charset="0"/>
                <a:ea typeface="ヒラギノ角ゴ ProN W3" pitchFamily="-84" charset="-128"/>
                <a:sym typeface="Helvetica" pitchFamily="-84" charset="0"/>
              </a:defRPr>
            </a:lvl6pPr>
            <a:lvl7pPr marL="2971800" indent="-228600" eaLnBrk="0" fontAlgn="base" hangingPunct="0">
              <a:spcBef>
                <a:spcPct val="0"/>
              </a:spcBef>
              <a:spcAft>
                <a:spcPct val="0"/>
              </a:spcAft>
              <a:defRPr sz="900">
                <a:solidFill>
                  <a:schemeClr val="tx1"/>
                </a:solidFill>
                <a:latin typeface="Helvetica" pitchFamily="-84" charset="0"/>
                <a:ea typeface="ヒラギノ角ゴ ProN W3" pitchFamily="-84" charset="-128"/>
                <a:sym typeface="Helvetica" pitchFamily="-84" charset="0"/>
              </a:defRPr>
            </a:lvl7pPr>
            <a:lvl8pPr marL="3429000" indent="-228600" eaLnBrk="0" fontAlgn="base" hangingPunct="0">
              <a:spcBef>
                <a:spcPct val="0"/>
              </a:spcBef>
              <a:spcAft>
                <a:spcPct val="0"/>
              </a:spcAft>
              <a:defRPr sz="900">
                <a:solidFill>
                  <a:schemeClr val="tx1"/>
                </a:solidFill>
                <a:latin typeface="Helvetica" pitchFamily="-84" charset="0"/>
                <a:ea typeface="ヒラギノ角ゴ ProN W3" pitchFamily="-84" charset="-128"/>
                <a:sym typeface="Helvetica" pitchFamily="-84" charset="0"/>
              </a:defRPr>
            </a:lvl8pPr>
            <a:lvl9pPr marL="3886200" indent="-228600" eaLnBrk="0" fontAlgn="base" hangingPunct="0">
              <a:spcBef>
                <a:spcPct val="0"/>
              </a:spcBef>
              <a:spcAft>
                <a:spcPct val="0"/>
              </a:spcAft>
              <a:defRPr sz="900">
                <a:solidFill>
                  <a:schemeClr val="tx1"/>
                </a:solidFill>
                <a:latin typeface="Helvetica" pitchFamily="-84" charset="0"/>
                <a:ea typeface="ヒラギノ角ゴ ProN W3" pitchFamily="-84" charset="-128"/>
                <a:sym typeface="Helvetica" pitchFamily="-84" charset="0"/>
              </a:defRPr>
            </a:lvl9pPr>
          </a:lstStyle>
          <a:p>
            <a:pPr eaLnBrk="1" hangingPunct="1"/>
            <a:r>
              <a:rPr lang="es-ES" altLang="es-ES" sz="1600"/>
              <a:t>Gracias al Sistema Nacional de Cualificaciones y de la Formación Profesional, es posible compatibilizar y capitalizar diferentes tipos de formación.</a:t>
            </a:r>
          </a:p>
        </p:txBody>
      </p:sp>
      <p:graphicFrame>
        <p:nvGraphicFramePr>
          <p:cNvPr id="47" name="46 Diagrama"/>
          <p:cNvGraphicFramePr/>
          <p:nvPr/>
        </p:nvGraphicFramePr>
        <p:xfrm>
          <a:off x="0" y="928670"/>
          <a:ext cx="4500594" cy="163510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026"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82094" y="1145165"/>
            <a:ext cx="1884076" cy="423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24207" y="5352705"/>
            <a:ext cx="1744646" cy="4525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5" name="16 CuadroTexto"/>
          <p:cNvSpPr txBox="1">
            <a:spLocks noChangeArrowheads="1"/>
          </p:cNvSpPr>
          <p:nvPr/>
        </p:nvSpPr>
        <p:spPr bwMode="auto">
          <a:xfrm>
            <a:off x="6328604" y="5815988"/>
            <a:ext cx="20264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900">
                <a:solidFill>
                  <a:schemeClr val="tx1"/>
                </a:solidFill>
                <a:latin typeface="Helvetica" pitchFamily="-84" charset="0"/>
                <a:ea typeface="ヒラギノ角ゴ ProN W3" pitchFamily="-84" charset="-128"/>
                <a:sym typeface="Helvetica" pitchFamily="-84" charset="0"/>
              </a:defRPr>
            </a:lvl1pPr>
            <a:lvl2pPr marL="742950" indent="-285750" eaLnBrk="0" hangingPunct="0">
              <a:defRPr sz="900">
                <a:solidFill>
                  <a:schemeClr val="tx1"/>
                </a:solidFill>
                <a:latin typeface="Helvetica" pitchFamily="-84" charset="0"/>
                <a:ea typeface="ヒラギノ角ゴ ProN W3" pitchFamily="-84" charset="-128"/>
                <a:sym typeface="Helvetica" pitchFamily="-84" charset="0"/>
              </a:defRPr>
            </a:lvl2pPr>
            <a:lvl3pPr marL="1143000" indent="-228600" eaLnBrk="0" hangingPunct="0">
              <a:defRPr sz="900">
                <a:solidFill>
                  <a:schemeClr val="tx1"/>
                </a:solidFill>
                <a:latin typeface="Helvetica" pitchFamily="-84" charset="0"/>
                <a:ea typeface="ヒラギノ角ゴ ProN W3" pitchFamily="-84" charset="-128"/>
                <a:sym typeface="Helvetica" pitchFamily="-84" charset="0"/>
              </a:defRPr>
            </a:lvl3pPr>
            <a:lvl4pPr marL="1600200" indent="-228600" eaLnBrk="0" hangingPunct="0">
              <a:defRPr sz="900">
                <a:solidFill>
                  <a:schemeClr val="tx1"/>
                </a:solidFill>
                <a:latin typeface="Helvetica" pitchFamily="-84" charset="0"/>
                <a:ea typeface="ヒラギノ角ゴ ProN W3" pitchFamily="-84" charset="-128"/>
                <a:sym typeface="Helvetica" pitchFamily="-84" charset="0"/>
              </a:defRPr>
            </a:lvl4pPr>
            <a:lvl5pPr marL="2057400" indent="-228600" eaLnBrk="0" hangingPunct="0">
              <a:defRPr sz="900">
                <a:solidFill>
                  <a:schemeClr val="tx1"/>
                </a:solidFill>
                <a:latin typeface="Helvetica" pitchFamily="-84" charset="0"/>
                <a:ea typeface="ヒラギノ角ゴ ProN W3" pitchFamily="-84" charset="-128"/>
                <a:sym typeface="Helvetica" pitchFamily="-84" charset="0"/>
              </a:defRPr>
            </a:lvl5pPr>
            <a:lvl6pPr marL="2514600" indent="-228600" eaLnBrk="0" fontAlgn="base" hangingPunct="0">
              <a:spcBef>
                <a:spcPct val="0"/>
              </a:spcBef>
              <a:spcAft>
                <a:spcPct val="0"/>
              </a:spcAft>
              <a:defRPr sz="900">
                <a:solidFill>
                  <a:schemeClr val="tx1"/>
                </a:solidFill>
                <a:latin typeface="Helvetica" pitchFamily="-84" charset="0"/>
                <a:ea typeface="ヒラギノ角ゴ ProN W3" pitchFamily="-84" charset="-128"/>
                <a:sym typeface="Helvetica" pitchFamily="-84" charset="0"/>
              </a:defRPr>
            </a:lvl6pPr>
            <a:lvl7pPr marL="2971800" indent="-228600" eaLnBrk="0" fontAlgn="base" hangingPunct="0">
              <a:spcBef>
                <a:spcPct val="0"/>
              </a:spcBef>
              <a:spcAft>
                <a:spcPct val="0"/>
              </a:spcAft>
              <a:defRPr sz="900">
                <a:solidFill>
                  <a:schemeClr val="tx1"/>
                </a:solidFill>
                <a:latin typeface="Helvetica" pitchFamily="-84" charset="0"/>
                <a:ea typeface="ヒラギノ角ゴ ProN W3" pitchFamily="-84" charset="-128"/>
                <a:sym typeface="Helvetica" pitchFamily="-84" charset="0"/>
              </a:defRPr>
            </a:lvl7pPr>
            <a:lvl8pPr marL="3429000" indent="-228600" eaLnBrk="0" fontAlgn="base" hangingPunct="0">
              <a:spcBef>
                <a:spcPct val="0"/>
              </a:spcBef>
              <a:spcAft>
                <a:spcPct val="0"/>
              </a:spcAft>
              <a:defRPr sz="900">
                <a:solidFill>
                  <a:schemeClr val="tx1"/>
                </a:solidFill>
                <a:latin typeface="Helvetica" pitchFamily="-84" charset="0"/>
                <a:ea typeface="ヒラギノ角ゴ ProN W3" pitchFamily="-84" charset="-128"/>
                <a:sym typeface="Helvetica" pitchFamily="-84" charset="0"/>
              </a:defRPr>
            </a:lvl8pPr>
            <a:lvl9pPr marL="3886200" indent="-228600" eaLnBrk="0" fontAlgn="base" hangingPunct="0">
              <a:spcBef>
                <a:spcPct val="0"/>
              </a:spcBef>
              <a:spcAft>
                <a:spcPct val="0"/>
              </a:spcAft>
              <a:defRPr sz="900">
                <a:solidFill>
                  <a:schemeClr val="tx1"/>
                </a:solidFill>
                <a:latin typeface="Helvetica" pitchFamily="-84" charset="0"/>
                <a:ea typeface="ヒラギノ角ゴ ProN W3" pitchFamily="-84" charset="-128"/>
                <a:sym typeface="Helvetica" pitchFamily="-84" charset="0"/>
              </a:defRPr>
            </a:lvl9pPr>
          </a:lstStyle>
          <a:p>
            <a:pPr eaLnBrk="1" hangingPunct="1"/>
            <a:r>
              <a:rPr lang="es-ES" altLang="es-ES" dirty="0" smtClean="0">
                <a:solidFill>
                  <a:srgbClr val="002060"/>
                </a:solidFill>
                <a:cs typeface="Arial" pitchFamily="34" charset="0"/>
              </a:rPr>
              <a:t>Certificados de Profesionalidad con validez profesional</a:t>
            </a:r>
            <a:endParaRPr lang="es-ES" altLang="es-ES" dirty="0">
              <a:solidFill>
                <a:srgbClr val="002060"/>
              </a:solidFill>
              <a:cs typeface="Arial" pitchFamily="34" charset="0"/>
            </a:endParaRPr>
          </a:p>
        </p:txBody>
      </p:sp>
      <p:sp>
        <p:nvSpPr>
          <p:cNvPr id="49" name="16 CuadroTexto"/>
          <p:cNvSpPr txBox="1">
            <a:spLocks noChangeArrowheads="1"/>
          </p:cNvSpPr>
          <p:nvPr/>
        </p:nvSpPr>
        <p:spPr bwMode="auto">
          <a:xfrm>
            <a:off x="5072063" y="3339307"/>
            <a:ext cx="15001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900">
                <a:solidFill>
                  <a:schemeClr val="tx1"/>
                </a:solidFill>
                <a:latin typeface="Helvetica" pitchFamily="-84" charset="0"/>
                <a:ea typeface="ヒラギノ角ゴ ProN W3" pitchFamily="-84" charset="-128"/>
                <a:sym typeface="Helvetica" pitchFamily="-84" charset="0"/>
              </a:defRPr>
            </a:lvl1pPr>
            <a:lvl2pPr marL="742950" indent="-285750" eaLnBrk="0" hangingPunct="0">
              <a:defRPr sz="900">
                <a:solidFill>
                  <a:schemeClr val="tx1"/>
                </a:solidFill>
                <a:latin typeface="Helvetica" pitchFamily="-84" charset="0"/>
                <a:ea typeface="ヒラギノ角ゴ ProN W3" pitchFamily="-84" charset="-128"/>
                <a:sym typeface="Helvetica" pitchFamily="-84" charset="0"/>
              </a:defRPr>
            </a:lvl2pPr>
            <a:lvl3pPr marL="1143000" indent="-228600" eaLnBrk="0" hangingPunct="0">
              <a:defRPr sz="900">
                <a:solidFill>
                  <a:schemeClr val="tx1"/>
                </a:solidFill>
                <a:latin typeface="Helvetica" pitchFamily="-84" charset="0"/>
                <a:ea typeface="ヒラギノ角ゴ ProN W3" pitchFamily="-84" charset="-128"/>
                <a:sym typeface="Helvetica" pitchFamily="-84" charset="0"/>
              </a:defRPr>
            </a:lvl3pPr>
            <a:lvl4pPr marL="1600200" indent="-228600" eaLnBrk="0" hangingPunct="0">
              <a:defRPr sz="900">
                <a:solidFill>
                  <a:schemeClr val="tx1"/>
                </a:solidFill>
                <a:latin typeface="Helvetica" pitchFamily="-84" charset="0"/>
                <a:ea typeface="ヒラギノ角ゴ ProN W3" pitchFamily="-84" charset="-128"/>
                <a:sym typeface="Helvetica" pitchFamily="-84" charset="0"/>
              </a:defRPr>
            </a:lvl4pPr>
            <a:lvl5pPr marL="2057400" indent="-228600" eaLnBrk="0" hangingPunct="0">
              <a:defRPr sz="900">
                <a:solidFill>
                  <a:schemeClr val="tx1"/>
                </a:solidFill>
                <a:latin typeface="Helvetica" pitchFamily="-84" charset="0"/>
                <a:ea typeface="ヒラギノ角ゴ ProN W3" pitchFamily="-84" charset="-128"/>
                <a:sym typeface="Helvetica" pitchFamily="-84" charset="0"/>
              </a:defRPr>
            </a:lvl5pPr>
            <a:lvl6pPr marL="2514600" indent="-228600" eaLnBrk="0" fontAlgn="base" hangingPunct="0">
              <a:spcBef>
                <a:spcPct val="0"/>
              </a:spcBef>
              <a:spcAft>
                <a:spcPct val="0"/>
              </a:spcAft>
              <a:defRPr sz="900">
                <a:solidFill>
                  <a:schemeClr val="tx1"/>
                </a:solidFill>
                <a:latin typeface="Helvetica" pitchFamily="-84" charset="0"/>
                <a:ea typeface="ヒラギノ角ゴ ProN W3" pitchFamily="-84" charset="-128"/>
                <a:sym typeface="Helvetica" pitchFamily="-84" charset="0"/>
              </a:defRPr>
            </a:lvl6pPr>
            <a:lvl7pPr marL="2971800" indent="-228600" eaLnBrk="0" fontAlgn="base" hangingPunct="0">
              <a:spcBef>
                <a:spcPct val="0"/>
              </a:spcBef>
              <a:spcAft>
                <a:spcPct val="0"/>
              </a:spcAft>
              <a:defRPr sz="900">
                <a:solidFill>
                  <a:schemeClr val="tx1"/>
                </a:solidFill>
                <a:latin typeface="Helvetica" pitchFamily="-84" charset="0"/>
                <a:ea typeface="ヒラギノ角ゴ ProN W3" pitchFamily="-84" charset="-128"/>
                <a:sym typeface="Helvetica" pitchFamily="-84" charset="0"/>
              </a:defRPr>
            </a:lvl7pPr>
            <a:lvl8pPr marL="3429000" indent="-228600" eaLnBrk="0" fontAlgn="base" hangingPunct="0">
              <a:spcBef>
                <a:spcPct val="0"/>
              </a:spcBef>
              <a:spcAft>
                <a:spcPct val="0"/>
              </a:spcAft>
              <a:defRPr sz="900">
                <a:solidFill>
                  <a:schemeClr val="tx1"/>
                </a:solidFill>
                <a:latin typeface="Helvetica" pitchFamily="-84" charset="0"/>
                <a:ea typeface="ヒラギノ角ゴ ProN W3" pitchFamily="-84" charset="-128"/>
                <a:sym typeface="Helvetica" pitchFamily="-84" charset="0"/>
              </a:defRPr>
            </a:lvl8pPr>
            <a:lvl9pPr marL="3886200" indent="-228600" eaLnBrk="0" fontAlgn="base" hangingPunct="0">
              <a:spcBef>
                <a:spcPct val="0"/>
              </a:spcBef>
              <a:spcAft>
                <a:spcPct val="0"/>
              </a:spcAft>
              <a:defRPr sz="900">
                <a:solidFill>
                  <a:schemeClr val="tx1"/>
                </a:solidFill>
                <a:latin typeface="Helvetica" pitchFamily="-84" charset="0"/>
                <a:ea typeface="ヒラギノ角ゴ ProN W3" pitchFamily="-84" charset="-128"/>
                <a:sym typeface="Helvetica" pitchFamily="-84" charset="0"/>
              </a:defRPr>
            </a:lvl9pPr>
          </a:lstStyle>
          <a:p>
            <a:pPr eaLnBrk="1" hangingPunct="1"/>
            <a:r>
              <a:rPr lang="es-ES" altLang="es-ES" sz="800" dirty="0" smtClean="0">
                <a:solidFill>
                  <a:schemeClr val="bg1"/>
                </a:solidFill>
                <a:cs typeface="Arial" pitchFamily="34" charset="0"/>
              </a:rPr>
              <a:t>Cualificación Profesional</a:t>
            </a:r>
          </a:p>
          <a:p>
            <a:pPr eaLnBrk="1" hangingPunct="1"/>
            <a:r>
              <a:rPr lang="es-ES" altLang="es-ES" sz="800" dirty="0" smtClean="0">
                <a:solidFill>
                  <a:schemeClr val="bg1"/>
                </a:solidFill>
                <a:cs typeface="Arial" pitchFamily="34" charset="0"/>
              </a:rPr>
              <a:t>Es un estándar de empleo utilizado como referente para la elaboración de títulos y certificados</a:t>
            </a:r>
            <a:endParaRPr lang="es-ES" altLang="es-ES" sz="800" dirty="0">
              <a:solidFill>
                <a:schemeClr val="bg1"/>
              </a:solidFill>
              <a:cs typeface="Arial" pitchFamily="34" charset="0"/>
            </a:endParaRPr>
          </a:p>
        </p:txBody>
      </p:sp>
    </p:spTree>
    <p:extLst>
      <p:ext uri="{BB962C8B-B14F-4D97-AF65-F5344CB8AC3E}">
        <p14:creationId xmlns:p14="http://schemas.microsoft.com/office/powerpoint/2010/main" val="178915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057"/>
                                        </p:tgtEl>
                                        <p:attrNameLst>
                                          <p:attrName>style.visibility</p:attrName>
                                        </p:attrNameLst>
                                      </p:cBhvr>
                                      <p:to>
                                        <p:strVal val="visible"/>
                                      </p:to>
                                    </p:set>
                                    <p:animEffect transition="in" filter="dissolve">
                                      <p:cBhvr>
                                        <p:cTn id="12" dur="500"/>
                                        <p:tgtEl>
                                          <p:spTgt spid="20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060"/>
                                        </p:tgtEl>
                                        <p:attrNameLst>
                                          <p:attrName>style.visibility</p:attrName>
                                        </p:attrNameLst>
                                      </p:cBhvr>
                                      <p:to>
                                        <p:strVal val="visible"/>
                                      </p:to>
                                    </p:set>
                                    <p:animEffect transition="in" filter="dissolve">
                                      <p:cBhvr>
                                        <p:cTn id="17" dur="500"/>
                                        <p:tgtEl>
                                          <p:spTgt spid="20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061"/>
                                        </p:tgtEl>
                                        <p:attrNameLst>
                                          <p:attrName>style.visibility</p:attrName>
                                        </p:attrNameLst>
                                      </p:cBhvr>
                                      <p:to>
                                        <p:strVal val="visible"/>
                                      </p:to>
                                    </p:set>
                                    <p:animEffect transition="in" filter="dissolve">
                                      <p:cBhvr>
                                        <p:cTn id="22" dur="500"/>
                                        <p:tgtEl>
                                          <p:spTgt spid="2061"/>
                                        </p:tgtEl>
                                      </p:cBhvr>
                                    </p:animEffect>
                                  </p:childTnLst>
                                </p:cTn>
                              </p:par>
                            </p:childTnLst>
                          </p:cTn>
                        </p:par>
                        <p:par>
                          <p:cTn id="23" fill="hold" nodeType="afterGroup">
                            <p:stCondLst>
                              <p:cond delay="500"/>
                            </p:stCondLst>
                            <p:childTnLst>
                              <p:par>
                                <p:cTn id="24" presetID="9" presetClass="entr" presetSubtype="0"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dissolve">
                                      <p:cBhvr>
                                        <p:cTn id="26" dur="500"/>
                                        <p:tgtEl>
                                          <p:spTgt spid="18"/>
                                        </p:tgtEl>
                                      </p:cBhvr>
                                    </p:animEffect>
                                  </p:childTnLst>
                                </p:cTn>
                              </p:par>
                            </p:childTnLst>
                          </p:cTn>
                        </p:par>
                        <p:par>
                          <p:cTn id="27" fill="hold" nodeType="afterGroup">
                            <p:stCondLst>
                              <p:cond delay="1000"/>
                            </p:stCondLst>
                            <p:childTnLst>
                              <p:par>
                                <p:cTn id="28" presetID="9" presetClass="entr" presetSubtype="0" fill="hold"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dissolve">
                                      <p:cBhvr>
                                        <p:cTn id="30" dur="500"/>
                                        <p:tgtEl>
                                          <p:spTgt spid="19"/>
                                        </p:tgtEl>
                                      </p:cBhvr>
                                    </p:animEffect>
                                  </p:childTnLst>
                                </p:cTn>
                              </p:par>
                            </p:childTnLst>
                          </p:cTn>
                        </p:par>
                        <p:par>
                          <p:cTn id="31" fill="hold" nodeType="afterGroup">
                            <p:stCondLst>
                              <p:cond delay="1500"/>
                            </p:stCondLst>
                            <p:childTnLst>
                              <p:par>
                                <p:cTn id="32" presetID="9" presetClass="entr" presetSubtype="0" fill="hold"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dissolve">
                                      <p:cBhvr>
                                        <p:cTn id="34" dur="500"/>
                                        <p:tgtEl>
                                          <p:spTgt spid="20"/>
                                        </p:tgtEl>
                                      </p:cBhvr>
                                    </p:animEffect>
                                  </p:childTnLst>
                                </p:cTn>
                              </p:par>
                            </p:childTnLst>
                          </p:cTn>
                        </p:par>
                        <p:par>
                          <p:cTn id="35" fill="hold" nodeType="afterGroup">
                            <p:stCondLst>
                              <p:cond delay="2000"/>
                            </p:stCondLst>
                            <p:childTnLst>
                              <p:par>
                                <p:cTn id="36" presetID="9" presetClass="entr" presetSubtype="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dissolve">
                                      <p:cBhvr>
                                        <p:cTn id="38" dur="500"/>
                                        <p:tgtEl>
                                          <p:spTgt spid="21"/>
                                        </p:tgtEl>
                                      </p:cBhvr>
                                    </p:animEffect>
                                  </p:childTnLst>
                                </p:cTn>
                              </p:par>
                            </p:childTnLst>
                          </p:cTn>
                        </p:par>
                        <p:par>
                          <p:cTn id="39" fill="hold" nodeType="afterGroup">
                            <p:stCondLst>
                              <p:cond delay="2500"/>
                            </p:stCondLst>
                            <p:childTnLst>
                              <p:par>
                                <p:cTn id="40" presetID="9" presetClass="entr" presetSubtype="0" fill="hold"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dissolve">
                                      <p:cBhvr>
                                        <p:cTn id="42" dur="500"/>
                                        <p:tgtEl>
                                          <p:spTgt spid="6"/>
                                        </p:tgtEl>
                                      </p:cBhvr>
                                    </p:animEffect>
                                  </p:childTnLst>
                                </p:cTn>
                              </p:par>
                            </p:childTnLst>
                          </p:cTn>
                        </p:par>
                        <p:par>
                          <p:cTn id="43" fill="hold" nodeType="afterGroup">
                            <p:stCondLst>
                              <p:cond delay="3000"/>
                            </p:stCondLst>
                            <p:childTnLst>
                              <p:par>
                                <p:cTn id="44" presetID="9" presetClass="entr" presetSubtype="0" fill="hold" nodeType="after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dissolve">
                                      <p:cBhvr>
                                        <p:cTn id="46" dur="500"/>
                                        <p:tgtEl>
                                          <p:spTgt spid="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nodeType="click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dissolve">
                                      <p:cBhvr>
                                        <p:cTn id="5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www.zonu.com/images/0X0/2009-12-08-11364/Mapa-de-las-Comunidades-Autonomas-de-Espan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1524" y="1123644"/>
            <a:ext cx="6070955" cy="557617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1 Elipse"/>
          <p:cNvSpPr/>
          <p:nvPr/>
        </p:nvSpPr>
        <p:spPr>
          <a:xfrm>
            <a:off x="3973653" y="4869160"/>
            <a:ext cx="360040" cy="36004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E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7</a:t>
            </a:r>
            <a:endParaRPr lang="es-E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5" name="4 Elipse"/>
          <p:cNvSpPr/>
          <p:nvPr/>
        </p:nvSpPr>
        <p:spPr>
          <a:xfrm>
            <a:off x="6349917" y="2564904"/>
            <a:ext cx="360040" cy="36004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E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6</a:t>
            </a:r>
            <a:endParaRPr lang="es-E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6" name="5 Elipse"/>
          <p:cNvSpPr/>
          <p:nvPr/>
        </p:nvSpPr>
        <p:spPr>
          <a:xfrm>
            <a:off x="7574053" y="5381600"/>
            <a:ext cx="360040" cy="36004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E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7</a:t>
            </a:r>
            <a:endParaRPr lang="es-E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7" name="6 Elipse"/>
          <p:cNvSpPr/>
          <p:nvPr/>
        </p:nvSpPr>
        <p:spPr>
          <a:xfrm>
            <a:off x="5197789" y="3912279"/>
            <a:ext cx="360040" cy="36004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E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1</a:t>
            </a:r>
          </a:p>
        </p:txBody>
      </p:sp>
      <p:sp>
        <p:nvSpPr>
          <p:cNvPr id="8" name="7 Elipse"/>
          <p:cNvSpPr/>
          <p:nvPr/>
        </p:nvSpPr>
        <p:spPr>
          <a:xfrm>
            <a:off x="5017769" y="944724"/>
            <a:ext cx="360040" cy="36004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E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2</a:t>
            </a:r>
            <a:endParaRPr lang="es-E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9" name="8 Elipse"/>
          <p:cNvSpPr/>
          <p:nvPr/>
        </p:nvSpPr>
        <p:spPr>
          <a:xfrm>
            <a:off x="3973653" y="2564904"/>
            <a:ext cx="792998" cy="5475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E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23</a:t>
            </a:r>
            <a:endParaRPr lang="es-E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0" name="9 Elipse"/>
          <p:cNvSpPr/>
          <p:nvPr/>
        </p:nvSpPr>
        <p:spPr>
          <a:xfrm>
            <a:off x="7574053" y="1844824"/>
            <a:ext cx="720080" cy="36004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E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ND</a:t>
            </a:r>
            <a:endParaRPr lang="es-E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1" name="10 Elipse"/>
          <p:cNvSpPr/>
          <p:nvPr/>
        </p:nvSpPr>
        <p:spPr>
          <a:xfrm>
            <a:off x="3905204" y="3356992"/>
            <a:ext cx="360040" cy="36004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E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1</a:t>
            </a:r>
          </a:p>
        </p:txBody>
      </p:sp>
      <p:sp>
        <p:nvSpPr>
          <p:cNvPr id="12" name="11 Elipse"/>
          <p:cNvSpPr/>
          <p:nvPr/>
        </p:nvSpPr>
        <p:spPr>
          <a:xfrm>
            <a:off x="6133438" y="1124743"/>
            <a:ext cx="792998" cy="389703"/>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E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13</a:t>
            </a:r>
            <a:endParaRPr lang="es-E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3" name="12 Elipse"/>
          <p:cNvSpPr/>
          <p:nvPr/>
        </p:nvSpPr>
        <p:spPr>
          <a:xfrm>
            <a:off x="2677509" y="979273"/>
            <a:ext cx="792998" cy="5475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E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22</a:t>
            </a:r>
            <a:endParaRPr lang="es-E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4" name="13 Elipse"/>
          <p:cNvSpPr/>
          <p:nvPr/>
        </p:nvSpPr>
        <p:spPr>
          <a:xfrm>
            <a:off x="8532440" y="3732259"/>
            <a:ext cx="360040" cy="36004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E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3</a:t>
            </a:r>
          </a:p>
        </p:txBody>
      </p:sp>
      <p:sp>
        <p:nvSpPr>
          <p:cNvPr id="15" name="14 Elipse"/>
          <p:cNvSpPr/>
          <p:nvPr/>
        </p:nvSpPr>
        <p:spPr>
          <a:xfrm>
            <a:off x="5017769" y="2658634"/>
            <a:ext cx="360040" cy="36004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E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3</a:t>
            </a:r>
          </a:p>
        </p:txBody>
      </p:sp>
      <p:sp>
        <p:nvSpPr>
          <p:cNvPr id="16" name="15 Elipse"/>
          <p:cNvSpPr/>
          <p:nvPr/>
        </p:nvSpPr>
        <p:spPr>
          <a:xfrm>
            <a:off x="4153673" y="892983"/>
            <a:ext cx="360040" cy="36004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E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7</a:t>
            </a:r>
            <a:endParaRPr lang="es-E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7" name="16 Elipse"/>
          <p:cNvSpPr/>
          <p:nvPr/>
        </p:nvSpPr>
        <p:spPr>
          <a:xfrm>
            <a:off x="6169897" y="4869160"/>
            <a:ext cx="360040" cy="36004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E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8</a:t>
            </a:r>
          </a:p>
        </p:txBody>
      </p:sp>
      <p:sp>
        <p:nvSpPr>
          <p:cNvPr id="18" name="17 Elipse"/>
          <p:cNvSpPr/>
          <p:nvPr/>
        </p:nvSpPr>
        <p:spPr>
          <a:xfrm>
            <a:off x="5233415" y="2060470"/>
            <a:ext cx="360040" cy="36004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E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1</a:t>
            </a:r>
          </a:p>
        </p:txBody>
      </p:sp>
      <p:sp>
        <p:nvSpPr>
          <p:cNvPr id="19" name="18 Elipse"/>
          <p:cNvSpPr/>
          <p:nvPr/>
        </p:nvSpPr>
        <p:spPr>
          <a:xfrm>
            <a:off x="6781055" y="4266723"/>
            <a:ext cx="792998" cy="389703"/>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E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14</a:t>
            </a:r>
            <a:endParaRPr lang="es-E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0" name="19 Elipse"/>
          <p:cNvSpPr/>
          <p:nvPr/>
        </p:nvSpPr>
        <p:spPr>
          <a:xfrm>
            <a:off x="5321235" y="6301351"/>
            <a:ext cx="360040" cy="36004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E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1</a:t>
            </a:r>
          </a:p>
        </p:txBody>
      </p:sp>
      <p:sp>
        <p:nvSpPr>
          <p:cNvPr id="3" name="2 Rectángulo"/>
          <p:cNvSpPr/>
          <p:nvPr/>
        </p:nvSpPr>
        <p:spPr>
          <a:xfrm>
            <a:off x="251520" y="2361600"/>
            <a:ext cx="3429016" cy="954107"/>
          </a:xfrm>
          <a:prstGeom prst="rect">
            <a:avLst/>
          </a:prstGeom>
          <a:noFill/>
        </p:spPr>
        <p:txBody>
          <a:bodyPr wrap="none" lIns="91440" tIns="45720" rIns="91440" bIns="45720">
            <a:spAutoFit/>
          </a:bodyPr>
          <a:lstStyle/>
          <a:p>
            <a:r>
              <a:rPr lang="es-ES" sz="3200" b="1" cap="none" spc="0" dirty="0" smtClean="0">
                <a:ln w="1905"/>
                <a:solidFill>
                  <a:srgbClr val="C00000"/>
                </a:solidFill>
                <a:effectLst>
                  <a:innerShdw blurRad="69850" dist="43180" dir="5400000">
                    <a:srgbClr val="000000">
                      <a:alpha val="65000"/>
                    </a:srgbClr>
                  </a:innerShdw>
                </a:effectLst>
              </a:rPr>
              <a:t>119</a:t>
            </a:r>
            <a:r>
              <a:rPr lang="es-ES" sz="2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Centros Integrados</a:t>
            </a:r>
          </a:p>
          <a:p>
            <a:r>
              <a:rPr lang="es-E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 Formación Profesional</a:t>
            </a:r>
            <a:endParaRPr lang="es-ES" sz="2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3 CuadroTexto"/>
          <p:cNvSpPr txBox="1"/>
          <p:nvPr/>
        </p:nvSpPr>
        <p:spPr>
          <a:xfrm>
            <a:off x="332164" y="3479519"/>
            <a:ext cx="2871684" cy="2308324"/>
          </a:xfrm>
          <a:prstGeom prst="rect">
            <a:avLst/>
          </a:prstGeom>
          <a:noFill/>
        </p:spPr>
        <p:txBody>
          <a:bodyPr wrap="square" rtlCol="0">
            <a:spAutoFit/>
          </a:bodyPr>
          <a:lstStyle/>
          <a:p>
            <a:r>
              <a:rPr lang="es-ES" dirty="0" smtClean="0">
                <a:solidFill>
                  <a:srgbClr val="C00000"/>
                </a:solidFill>
              </a:rPr>
              <a:t>Imparten </a:t>
            </a:r>
            <a:r>
              <a:rPr lang="es-ES" dirty="0">
                <a:solidFill>
                  <a:srgbClr val="C00000"/>
                </a:solidFill>
              </a:rPr>
              <a:t>todas </a:t>
            </a:r>
            <a:r>
              <a:rPr lang="es-ES" dirty="0" smtClean="0">
                <a:solidFill>
                  <a:srgbClr val="C00000"/>
                </a:solidFill>
              </a:rPr>
              <a:t>ofertas </a:t>
            </a:r>
            <a:r>
              <a:rPr lang="es-ES" dirty="0">
                <a:solidFill>
                  <a:srgbClr val="C00000"/>
                </a:solidFill>
              </a:rPr>
              <a:t>formativas referidas al Catálogo </a:t>
            </a:r>
            <a:r>
              <a:rPr lang="es-ES" dirty="0" smtClean="0">
                <a:solidFill>
                  <a:srgbClr val="C00000"/>
                </a:solidFill>
              </a:rPr>
              <a:t>Nacional </a:t>
            </a:r>
            <a:r>
              <a:rPr lang="es-ES" dirty="0">
                <a:solidFill>
                  <a:srgbClr val="C00000"/>
                </a:solidFill>
              </a:rPr>
              <a:t>de </a:t>
            </a:r>
            <a:r>
              <a:rPr lang="es-ES" dirty="0" smtClean="0">
                <a:solidFill>
                  <a:srgbClr val="C00000"/>
                </a:solidFill>
              </a:rPr>
              <a:t>Cualificaciones Profesionales </a:t>
            </a:r>
            <a:r>
              <a:rPr lang="es-ES" dirty="0">
                <a:solidFill>
                  <a:srgbClr val="C00000"/>
                </a:solidFill>
              </a:rPr>
              <a:t>que conduzcan a </a:t>
            </a:r>
            <a:r>
              <a:rPr lang="es-ES" dirty="0" smtClean="0">
                <a:solidFill>
                  <a:srgbClr val="C00000"/>
                </a:solidFill>
              </a:rPr>
              <a:t>Títulos </a:t>
            </a:r>
            <a:r>
              <a:rPr lang="es-ES" dirty="0">
                <a:solidFill>
                  <a:srgbClr val="C00000"/>
                </a:solidFill>
              </a:rPr>
              <a:t>de </a:t>
            </a:r>
            <a:r>
              <a:rPr lang="es-ES" dirty="0" smtClean="0">
                <a:solidFill>
                  <a:srgbClr val="C00000"/>
                </a:solidFill>
              </a:rPr>
              <a:t>Formación Profesional </a:t>
            </a:r>
            <a:r>
              <a:rPr lang="es-ES" dirty="0">
                <a:solidFill>
                  <a:srgbClr val="C00000"/>
                </a:solidFill>
              </a:rPr>
              <a:t>y </a:t>
            </a:r>
            <a:r>
              <a:rPr lang="es-ES" dirty="0" smtClean="0">
                <a:solidFill>
                  <a:srgbClr val="C00000"/>
                </a:solidFill>
              </a:rPr>
              <a:t>Certificados </a:t>
            </a:r>
            <a:r>
              <a:rPr lang="es-ES" dirty="0">
                <a:solidFill>
                  <a:srgbClr val="C00000"/>
                </a:solidFill>
              </a:rPr>
              <a:t>de </a:t>
            </a:r>
            <a:r>
              <a:rPr lang="es-ES" dirty="0" smtClean="0">
                <a:solidFill>
                  <a:srgbClr val="C00000"/>
                </a:solidFill>
              </a:rPr>
              <a:t>Profesionalidad</a:t>
            </a:r>
            <a:endParaRPr lang="es-ES" dirty="0">
              <a:solidFill>
                <a:srgbClr val="C00000"/>
              </a:solidFill>
            </a:endParaRPr>
          </a:p>
        </p:txBody>
      </p:sp>
    </p:spTree>
    <p:extLst>
      <p:ext uri="{BB962C8B-B14F-4D97-AF65-F5344CB8AC3E}">
        <p14:creationId xmlns:p14="http://schemas.microsoft.com/office/powerpoint/2010/main" val="31915229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Diagrama"/>
          <p:cNvGraphicFramePr/>
          <p:nvPr>
            <p:extLst>
              <p:ext uri="{D42A27DB-BD31-4B8C-83A1-F6EECF244321}">
                <p14:modId xmlns:p14="http://schemas.microsoft.com/office/powerpoint/2010/main" val="2006942647"/>
              </p:ext>
            </p:extLst>
          </p:nvPr>
        </p:nvGraphicFramePr>
        <p:xfrm>
          <a:off x="395536" y="980728"/>
          <a:ext cx="5544616" cy="511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09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6056" y="2276872"/>
            <a:ext cx="3622982" cy="2364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8606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Diagrama"/>
          <p:cNvGraphicFramePr/>
          <p:nvPr>
            <p:extLst>
              <p:ext uri="{D42A27DB-BD31-4B8C-83A1-F6EECF244321}">
                <p14:modId xmlns:p14="http://schemas.microsoft.com/office/powerpoint/2010/main" val="621461526"/>
              </p:ext>
            </p:extLst>
          </p:nvPr>
        </p:nvGraphicFramePr>
        <p:xfrm>
          <a:off x="2123728" y="33265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2 Diagrama"/>
          <p:cNvGraphicFramePr/>
          <p:nvPr>
            <p:extLst>
              <p:ext uri="{D42A27DB-BD31-4B8C-83A1-F6EECF244321}">
                <p14:modId xmlns:p14="http://schemas.microsoft.com/office/powerpoint/2010/main" val="4000812759"/>
              </p:ext>
            </p:extLst>
          </p:nvPr>
        </p:nvGraphicFramePr>
        <p:xfrm>
          <a:off x="1835696" y="3212976"/>
          <a:ext cx="6096000" cy="4064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06311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692696"/>
            <a:ext cx="4176464" cy="316667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Rectángulo"/>
          <p:cNvSpPr/>
          <p:nvPr/>
        </p:nvSpPr>
        <p:spPr>
          <a:xfrm>
            <a:off x="329263" y="1052736"/>
            <a:ext cx="4204741" cy="830997"/>
          </a:xfrm>
          <a:prstGeom prst="rect">
            <a:avLst/>
          </a:prstGeom>
          <a:noFill/>
        </p:spPr>
        <p:txBody>
          <a:bodyPr wrap="none" lIns="91440" tIns="45720" rIns="91440" bIns="45720">
            <a:spAutoFit/>
          </a:bodyPr>
          <a:lstStyle/>
          <a:p>
            <a:pPr algn="ctr"/>
            <a:r>
              <a:rPr lang="es-ES" sz="48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Portal Todo</a:t>
            </a:r>
            <a:r>
              <a:rPr lang="es-ES" sz="4800" b="1" spc="300" dirty="0" smtClean="0">
                <a:ln w="11430" cmpd="sng">
                  <a:solidFill>
                    <a:schemeClr val="accent1">
                      <a:tint val="10000"/>
                    </a:schemeClr>
                  </a:solidFill>
                  <a:prstDash val="solid"/>
                  <a:miter lim="800000"/>
                </a:ln>
                <a:solidFill>
                  <a:srgbClr val="C00000"/>
                </a:solidFill>
                <a:effectLst>
                  <a:glow rad="45500">
                    <a:schemeClr val="accent1">
                      <a:satMod val="220000"/>
                      <a:alpha val="35000"/>
                    </a:schemeClr>
                  </a:glow>
                </a:effectLst>
              </a:rPr>
              <a:t>FP</a:t>
            </a:r>
            <a:endParaRPr lang="es-ES" sz="4800" b="1" cap="none" spc="300" dirty="0">
              <a:ln w="11430" cmpd="sng">
                <a:solidFill>
                  <a:schemeClr val="accent1">
                    <a:tint val="10000"/>
                  </a:schemeClr>
                </a:solidFill>
                <a:prstDash val="solid"/>
                <a:miter lim="800000"/>
              </a:ln>
              <a:solidFill>
                <a:srgbClr val="C00000"/>
              </a:solidFill>
              <a:effectLst>
                <a:glow rad="45500">
                  <a:schemeClr val="accent1">
                    <a:satMod val="220000"/>
                    <a:alpha val="35000"/>
                  </a:schemeClr>
                </a:glow>
              </a:effectLst>
            </a:endParaRPr>
          </a:p>
        </p:txBody>
      </p:sp>
      <p:sp>
        <p:nvSpPr>
          <p:cNvPr id="3" name="2 CuadroTexto"/>
          <p:cNvSpPr txBox="1"/>
          <p:nvPr/>
        </p:nvSpPr>
        <p:spPr>
          <a:xfrm rot="300894">
            <a:off x="5213060" y="3242921"/>
            <a:ext cx="1437817" cy="276999"/>
          </a:xfrm>
          <a:prstGeom prst="rect">
            <a:avLst/>
          </a:prstGeom>
          <a:noFill/>
        </p:spPr>
        <p:txBody>
          <a:bodyPr wrap="square" rtlCol="0">
            <a:spAutoFit/>
          </a:bodyPr>
          <a:lstStyle/>
          <a:p>
            <a:r>
              <a:rPr lang="es-ES" sz="1200" dirty="0" smtClean="0">
                <a:solidFill>
                  <a:srgbClr val="C00000"/>
                </a:solidFill>
              </a:rPr>
              <a:t>www.todofp.es</a:t>
            </a:r>
            <a:endParaRPr lang="es-ES" sz="1200" dirty="0">
              <a:solidFill>
                <a:srgbClr val="C00000"/>
              </a:solidFill>
            </a:endParaRPr>
          </a:p>
        </p:txBody>
      </p:sp>
      <p:graphicFrame>
        <p:nvGraphicFramePr>
          <p:cNvPr id="4" name="3 Diagrama"/>
          <p:cNvGraphicFramePr/>
          <p:nvPr>
            <p:extLst>
              <p:ext uri="{D42A27DB-BD31-4B8C-83A1-F6EECF244321}">
                <p14:modId xmlns:p14="http://schemas.microsoft.com/office/powerpoint/2010/main" val="228002794"/>
              </p:ext>
            </p:extLst>
          </p:nvPr>
        </p:nvGraphicFramePr>
        <p:xfrm>
          <a:off x="83633" y="3381420"/>
          <a:ext cx="4632383" cy="31439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8" name="7 Diagrama"/>
          <p:cNvGraphicFramePr/>
          <p:nvPr>
            <p:extLst>
              <p:ext uri="{D42A27DB-BD31-4B8C-83A1-F6EECF244321}">
                <p14:modId xmlns:p14="http://schemas.microsoft.com/office/powerpoint/2010/main" val="4252156966"/>
              </p:ext>
            </p:extLst>
          </p:nvPr>
        </p:nvGraphicFramePr>
        <p:xfrm>
          <a:off x="329263" y="1700808"/>
          <a:ext cx="3954705" cy="223224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9" name="8 CuadroTexto"/>
          <p:cNvSpPr txBox="1"/>
          <p:nvPr/>
        </p:nvSpPr>
        <p:spPr>
          <a:xfrm>
            <a:off x="179612" y="2122143"/>
            <a:ext cx="2345514" cy="30777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s-ES" sz="1400" dirty="0" smtClean="0"/>
              <a:t>15 junio 2014 a 14 junio 2015</a:t>
            </a:r>
            <a:endParaRPr lang="es-ES" sz="1400" dirty="0"/>
          </a:p>
        </p:txBody>
      </p:sp>
      <p:sp>
        <p:nvSpPr>
          <p:cNvPr id="11" name="10 CuadroTexto"/>
          <p:cNvSpPr txBox="1"/>
          <p:nvPr/>
        </p:nvSpPr>
        <p:spPr>
          <a:xfrm>
            <a:off x="179612" y="4365104"/>
            <a:ext cx="1549186" cy="738664"/>
          </a:xfrm>
          <a:prstGeom prst="rect">
            <a:avLst/>
          </a:prstGeom>
          <a:noFill/>
        </p:spPr>
        <p:txBody>
          <a:bodyPr wrap="square" rtlCol="0">
            <a:spAutoFit/>
          </a:bodyPr>
          <a:lstStyle/>
          <a:p>
            <a:r>
              <a:rPr lang="es-ES" sz="1400" dirty="0" smtClean="0">
                <a:solidFill>
                  <a:srgbClr val="00B050"/>
                </a:solidFill>
                <a:effectLst>
                  <a:outerShdw blurRad="38100" dist="38100" dir="2700000" algn="tl">
                    <a:srgbClr val="000000">
                      <a:alpha val="43137"/>
                    </a:srgbClr>
                  </a:outerShdw>
                </a:effectLst>
              </a:rPr>
              <a:t>Semana del 15 al 21 de junio de 2015</a:t>
            </a:r>
            <a:endParaRPr lang="es-ES" sz="1400" dirty="0">
              <a:solidFill>
                <a:srgbClr val="00B050"/>
              </a:solidFill>
              <a:effectLst>
                <a:outerShdw blurRad="38100" dist="38100" dir="2700000" algn="tl">
                  <a:srgbClr val="000000">
                    <a:alpha val="43137"/>
                  </a:srgbClr>
                </a:outerShdw>
              </a:effectLst>
            </a:endParaRPr>
          </a:p>
        </p:txBody>
      </p:sp>
      <p:graphicFrame>
        <p:nvGraphicFramePr>
          <p:cNvPr id="10" name="9 Gráfico"/>
          <p:cNvGraphicFramePr>
            <a:graphicFrameLocks/>
          </p:cNvGraphicFramePr>
          <p:nvPr>
            <p:extLst>
              <p:ext uri="{D42A27DB-BD31-4B8C-83A1-F6EECF244321}">
                <p14:modId xmlns:p14="http://schemas.microsoft.com/office/powerpoint/2010/main" val="4017789508"/>
              </p:ext>
            </p:extLst>
          </p:nvPr>
        </p:nvGraphicFramePr>
        <p:xfrm>
          <a:off x="4427984" y="3859368"/>
          <a:ext cx="4248472" cy="2290532"/>
        </p:xfrm>
        <a:graphic>
          <a:graphicData uri="http://schemas.openxmlformats.org/drawingml/2006/chart">
            <c:chart xmlns:c="http://schemas.openxmlformats.org/drawingml/2006/chart" xmlns:r="http://schemas.openxmlformats.org/officeDocument/2006/relationships" r:id="rId14"/>
          </a:graphicData>
        </a:graphic>
      </p:graphicFrame>
    </p:spTree>
    <p:extLst>
      <p:ext uri="{BB962C8B-B14F-4D97-AF65-F5344CB8AC3E}">
        <p14:creationId xmlns:p14="http://schemas.microsoft.com/office/powerpoint/2010/main" val="708518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1 Gráfico"/>
          <p:cNvGraphicFramePr>
            <a:graphicFrameLocks/>
          </p:cNvGraphicFramePr>
          <p:nvPr/>
        </p:nvGraphicFramePr>
        <p:xfrm>
          <a:off x="457200" y="1119187"/>
          <a:ext cx="8229600" cy="4619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61531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1 Gráfico"/>
          <p:cNvGraphicFramePr>
            <a:graphicFrameLocks/>
          </p:cNvGraphicFramePr>
          <p:nvPr/>
        </p:nvGraphicFramePr>
        <p:xfrm>
          <a:off x="457200" y="1119187"/>
          <a:ext cx="8229600" cy="4619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62282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Gráfico"/>
          <p:cNvGraphicFramePr>
            <a:graphicFrameLocks/>
          </p:cNvGraphicFramePr>
          <p:nvPr>
            <p:extLst>
              <p:ext uri="{D42A27DB-BD31-4B8C-83A1-F6EECF244321}">
                <p14:modId xmlns:p14="http://schemas.microsoft.com/office/powerpoint/2010/main" val="3022608418"/>
              </p:ext>
            </p:extLst>
          </p:nvPr>
        </p:nvGraphicFramePr>
        <p:xfrm>
          <a:off x="428953" y="1052736"/>
          <a:ext cx="7903493" cy="4718125"/>
        </p:xfrm>
        <a:graphic>
          <a:graphicData uri="http://schemas.openxmlformats.org/drawingml/2006/chart">
            <c:chart xmlns:c="http://schemas.openxmlformats.org/drawingml/2006/chart" xmlns:r="http://schemas.openxmlformats.org/officeDocument/2006/relationships" r:id="rId2"/>
          </a:graphicData>
        </a:graphic>
      </p:graphicFrame>
      <p:sp>
        <p:nvSpPr>
          <p:cNvPr id="5" name="4 CuadroTexto"/>
          <p:cNvSpPr txBox="1"/>
          <p:nvPr/>
        </p:nvSpPr>
        <p:spPr>
          <a:xfrm rot="5400000">
            <a:off x="8225978" y="3189377"/>
            <a:ext cx="449162" cy="261610"/>
          </a:xfrm>
          <a:prstGeom prst="rect">
            <a:avLst/>
          </a:prstGeom>
          <a:noFill/>
        </p:spPr>
        <p:txBody>
          <a:bodyPr wrap="none" rtlCol="0">
            <a:spAutoFit/>
          </a:bodyPr>
          <a:lstStyle/>
          <a:p>
            <a:r>
              <a:rPr lang="es-ES" sz="1100" b="1" dirty="0" smtClean="0"/>
              <a:t>Tasa</a:t>
            </a:r>
            <a:endParaRPr lang="es-ES" sz="1100" b="1" dirty="0"/>
          </a:p>
        </p:txBody>
      </p:sp>
      <p:sp>
        <p:nvSpPr>
          <p:cNvPr id="6" name="5 CuadroTexto"/>
          <p:cNvSpPr txBox="1"/>
          <p:nvPr/>
        </p:nvSpPr>
        <p:spPr>
          <a:xfrm>
            <a:off x="844275" y="5888112"/>
            <a:ext cx="7416824" cy="900246"/>
          </a:xfrm>
          <a:prstGeom prst="rect">
            <a:avLst/>
          </a:prstGeom>
          <a:noFill/>
        </p:spPr>
        <p:txBody>
          <a:bodyPr wrap="square" rtlCol="0">
            <a:spAutoFit/>
          </a:bodyPr>
          <a:lstStyle/>
          <a:p>
            <a:r>
              <a:rPr lang="es-ES" sz="1050" b="1" dirty="0" smtClean="0"/>
              <a:t>FUENTE DE DEFINICIONES: Metodología EPA – Instituto Nacional de Estadística:</a:t>
            </a:r>
          </a:p>
          <a:p>
            <a:pPr marL="171450" indent="-171450">
              <a:buFont typeface="Arial" panose="020B0604020202020204" pitchFamily="34" charset="0"/>
              <a:buChar char="•"/>
            </a:pPr>
            <a:r>
              <a:rPr lang="es-ES" sz="1050" b="1" dirty="0" smtClean="0"/>
              <a:t>Tasa específica de actividad</a:t>
            </a:r>
            <a:r>
              <a:rPr lang="es-ES" sz="1050" dirty="0" smtClean="0"/>
              <a:t>: La tasa específica de actividad para un intervalo de edad determinado es el cociente entre el número de activos de esas edades y la población correspondiente al intervalo.</a:t>
            </a:r>
          </a:p>
          <a:p>
            <a:pPr marL="171450" indent="-171450">
              <a:buFont typeface="Arial" panose="020B0604020202020204" pitchFamily="34" charset="0"/>
              <a:buChar char="•"/>
            </a:pPr>
            <a:r>
              <a:rPr lang="es-ES" sz="1050" b="1" dirty="0" smtClean="0"/>
              <a:t>Tasa específica de paro</a:t>
            </a:r>
            <a:r>
              <a:rPr lang="es-ES" sz="1050" dirty="0" smtClean="0"/>
              <a:t>: La tasa específica de paro para un intervalo de edad determinado, es el cociente entre los parados de edades comprendidas entre los extremos del intervalo y los activos de dicho intervalo.</a:t>
            </a:r>
            <a:endParaRPr lang="es-ES" sz="1050" dirty="0"/>
          </a:p>
        </p:txBody>
      </p:sp>
    </p:spTree>
    <p:extLst>
      <p:ext uri="{BB962C8B-B14F-4D97-AF65-F5344CB8AC3E}">
        <p14:creationId xmlns:p14="http://schemas.microsoft.com/office/powerpoint/2010/main" val="3383968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1 Gráfico"/>
          <p:cNvGraphicFramePr>
            <a:graphicFrameLocks/>
          </p:cNvGraphicFramePr>
          <p:nvPr>
            <p:extLst>
              <p:ext uri="{D42A27DB-BD31-4B8C-83A1-F6EECF244321}">
                <p14:modId xmlns:p14="http://schemas.microsoft.com/office/powerpoint/2010/main" val="2475031247"/>
              </p:ext>
            </p:extLst>
          </p:nvPr>
        </p:nvGraphicFramePr>
        <p:xfrm>
          <a:off x="251520" y="1268760"/>
          <a:ext cx="8460432" cy="484232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27484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2 Gráfico"/>
          <p:cNvGraphicFramePr>
            <a:graphicFrameLocks/>
          </p:cNvGraphicFramePr>
          <p:nvPr>
            <p:extLst>
              <p:ext uri="{D42A27DB-BD31-4B8C-83A1-F6EECF244321}">
                <p14:modId xmlns:p14="http://schemas.microsoft.com/office/powerpoint/2010/main" val="1267319544"/>
              </p:ext>
            </p:extLst>
          </p:nvPr>
        </p:nvGraphicFramePr>
        <p:xfrm>
          <a:off x="251520" y="1412776"/>
          <a:ext cx="8784976" cy="49685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897353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Tema de Office">
  <a:themeElements>
    <a:clrScheme name="PPT">
      <a:dk1>
        <a:sysClr val="windowText" lastClr="000000"/>
      </a:dk1>
      <a:lt1>
        <a:sysClr val="window" lastClr="FFFFFF"/>
      </a:lt1>
      <a:dk2>
        <a:srgbClr val="1F497D"/>
      </a:dk2>
      <a:lt2>
        <a:srgbClr val="EEECE1"/>
      </a:lt2>
      <a:accent1>
        <a:srgbClr val="4D82B9"/>
      </a:accent1>
      <a:accent2>
        <a:srgbClr val="E0400A"/>
      </a:accent2>
      <a:accent3>
        <a:srgbClr val="008000"/>
      </a:accent3>
      <a:accent4>
        <a:srgbClr val="CFD0D3"/>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2326</TotalTime>
  <Words>3126</Words>
  <Application>Microsoft Office PowerPoint</Application>
  <PresentationFormat>Presentación en pantalla (4:3)</PresentationFormat>
  <Paragraphs>286</Paragraphs>
  <Slides>44</Slides>
  <Notes>22</Notes>
  <HiddenSlides>0</HiddenSlides>
  <MMClips>0</MMClips>
  <ScaleCrop>false</ScaleCrop>
  <HeadingPairs>
    <vt:vector size="4" baseType="variant">
      <vt:variant>
        <vt:lpstr>Tema</vt:lpstr>
      </vt:variant>
      <vt:variant>
        <vt:i4>1</vt:i4>
      </vt:variant>
      <vt:variant>
        <vt:lpstr>Títulos de diapositiva</vt:lpstr>
      </vt:variant>
      <vt:variant>
        <vt:i4>44</vt:i4>
      </vt:variant>
    </vt:vector>
  </HeadingPairs>
  <TitlesOfParts>
    <vt:vector size="45" baseType="lpstr">
      <vt:lpstr>1_Tema de Office</vt:lpstr>
      <vt:lpstr>Formación Profesional Retos Educativos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Carballo Fernández Julio Mariano</dc:creator>
  <cp:lastModifiedBy> soledad.iglesias</cp:lastModifiedBy>
  <cp:revision>73</cp:revision>
  <cp:lastPrinted>2015-06-24T09:18:36Z</cp:lastPrinted>
  <dcterms:created xsi:type="dcterms:W3CDTF">2015-03-10T06:31:15Z</dcterms:created>
  <dcterms:modified xsi:type="dcterms:W3CDTF">2015-06-24T15:29:41Z</dcterms:modified>
</cp:coreProperties>
</file>