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1" r:id="rId4"/>
    <p:sldId id="258" r:id="rId5"/>
    <p:sldId id="271" r:id="rId6"/>
    <p:sldId id="272" r:id="rId7"/>
    <p:sldId id="273" r:id="rId8"/>
    <p:sldId id="274" r:id="rId9"/>
    <p:sldId id="275" r:id="rId10"/>
    <p:sldId id="259" r:id="rId11"/>
    <p:sldId id="278" r:id="rId12"/>
    <p:sldId id="276" r:id="rId13"/>
    <p:sldId id="277" r:id="rId14"/>
    <p:sldId id="262" r:id="rId15"/>
    <p:sldId id="266" r:id="rId16"/>
    <p:sldId id="268" r:id="rId17"/>
    <p:sldId id="26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05CF20-9EFA-44F8-A82E-85FEE2BB4FC7}">
          <p14:sldIdLst>
            <p14:sldId id="256"/>
            <p14:sldId id="263"/>
          </p14:sldIdLst>
        </p14:section>
        <p14:section name="Designs" id="{530B4C45-528E-4D3E-AB41-5FBF301EF3F7}">
          <p14:sldIdLst>
            <p14:sldId id="261"/>
          </p14:sldIdLst>
        </p14:section>
        <p14:section name="Data Structures" id="{6D34D7AD-8588-43D6-BDDD-6B08A0C82B94}">
          <p14:sldIdLst>
            <p14:sldId id="258"/>
            <p14:sldId id="271"/>
            <p14:sldId id="272"/>
            <p14:sldId id="273"/>
            <p14:sldId id="274"/>
            <p14:sldId id="275"/>
            <p14:sldId id="259"/>
            <p14:sldId id="278"/>
            <p14:sldId id="276"/>
            <p14:sldId id="277"/>
          </p14:sldIdLst>
        </p14:section>
        <p14:section name="Thermal Placement Algorithm" id="{2C9AA5D8-DF24-43BD-A169-28255014884D}">
          <p14:sldIdLst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/>
    <p:restoredTop sz="94671"/>
  </p:normalViewPr>
  <p:slideViewPr>
    <p:cSldViewPr>
      <p:cViewPr>
        <p:scale>
          <a:sx n="104" d="100"/>
          <a:sy n="104" d="100"/>
        </p:scale>
        <p:origin x="2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smtClean="0"/>
                  <a:t>TplNetForceModelInterface</a:t>
                </a:r>
              </a:p>
              <a:p>
                <a:pPr lvl="1"/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compute_net_force_weight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>
                    <a:latin typeface="Cambria Math" charset="0"/>
                  </a:rPr>
                  <a:t>iterate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over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err="1" smtClean="0">
                    <a:latin typeface="Cambria Math" charset="0"/>
                  </a:rPr>
                  <a:t>TplNets</a:t>
                </a:r>
                <a:r>
                  <a:rPr lang="en-US" altLang="zh-CN" dirty="0" smtClean="0">
                    <a:latin typeface="Cambria Math" charset="0"/>
                  </a:rPr>
                  <a:t>,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calculate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weight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of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every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two-pin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pair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in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net</a:t>
                </a:r>
                <a:endParaRPr lang="en-US" altLang="zh-CN" b="0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𝑤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𝑑𝑒𝑔𝑟𝑒𝑒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zh-CN" altLang="en-US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inner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pins,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else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0</a:t>
                </a:r>
              </a:p>
              <a:p>
                <a:pPr lvl="1"/>
                <a:r>
                  <a:rPr lang="en-US" altLang="zh-CN" dirty="0" err="1" smtClean="0"/>
                  <a:t>compute_net_force_target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smtClean="0"/>
              </a:p>
              <a:p>
                <a:pPr lvl="2"/>
                <a:r>
                  <a:rPr lang="en-US" altLang="zh-CN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destination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force</a:t>
                </a:r>
              </a:p>
              <a:p>
                <a:pPr lvl="2"/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Eigen::</a:t>
                </a:r>
                <a:r>
                  <a:rPr lang="en-US" altLang="zh-CN" dirty="0" err="1" smtClean="0"/>
                  <a:t>SimplicialLLT</a:t>
                </a:r>
                <a:endParaRPr lang="en-US" altLang="zh-CN" dirty="0"/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smtClean="0"/>
                  <a:t>TplNetForceModelInterface</a:t>
                </a:r>
              </a:p>
              <a:p>
                <a:pPr lvl="1"/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compute_net_force_matrix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</a:t>
                </a:r>
              </a:p>
              <a:p>
                <a:pPr lvl="2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module[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module[j]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movable: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C[j,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weight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C[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C[j,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weight</a:t>
                </a:r>
              </a:p>
              <a:p>
                <a:pPr lvl="3"/>
                <a:r>
                  <a:rPr lang="en-US" altLang="zh-CN" dirty="0" smtClean="0"/>
                  <a:t>d[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weight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* </a:t>
                </a:r>
                <a:r>
                  <a:rPr lang="en-US" altLang="zh-CN" dirty="0" smtClean="0"/>
                  <a:t>(pin[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pin[j])</a:t>
                </a:r>
              </a:p>
              <a:p>
                <a:pPr lvl="3"/>
                <a:r>
                  <a:rPr lang="en-US" altLang="zh-CN" dirty="0"/>
                  <a:t>d[j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+=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weight</a:t>
                </a:r>
                <a:r>
                  <a:rPr lang="zh-CN" altLang="en-US" dirty="0" smtClean="0"/>
                  <a:t> * </a:t>
                </a:r>
                <a:r>
                  <a:rPr lang="en-US" altLang="zh-CN" dirty="0" smtClean="0"/>
                  <a:t>(pin[j]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])</a:t>
                </a:r>
              </a:p>
              <a:p>
                <a:pPr lvl="2"/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module[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fixed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module[j]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movable:</a:t>
                </a:r>
              </a:p>
              <a:p>
                <a:pPr lvl="3"/>
                <a:r>
                  <a:rPr lang="en-US" altLang="zh-CN" dirty="0"/>
                  <a:t>C[j,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weight</a:t>
                </a:r>
                <a:endParaRPr lang="en-US" altLang="zh-CN" dirty="0"/>
              </a:p>
              <a:p>
                <a:pPr lvl="3"/>
                <a:r>
                  <a:rPr lang="en-US" altLang="zh-CN" dirty="0"/>
                  <a:t>d[j]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weight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pin[j]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pin[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module[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])</a:t>
                </a:r>
                <a:endParaRPr lang="en-US" altLang="zh-CN" dirty="0"/>
              </a:p>
              <a:p>
                <a:pPr lvl="2"/>
                <a:r>
                  <a:rPr lang="en-US" altLang="zh-CN" dirty="0" smtClean="0"/>
                  <a:t>else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module[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movable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module[j]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fixed: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lvl="3"/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previous</a:t>
                </a:r>
              </a:p>
              <a:p>
                <a:pPr lvl="2"/>
                <a:r>
                  <a:rPr lang="en-US" altLang="zh-CN" dirty="0" smtClean="0"/>
                  <a:t>else: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continue</a:t>
                </a:r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7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</a:t>
            </a:r>
            <a:r>
              <a:rPr lang="en-US" altLang="zh-CN" dirty="0" smtClean="0"/>
              <a:t>Placement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TplMoveForceModelInterface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green_function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temperature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pPr lvl="1"/>
                <a:r>
                  <a:rPr lang="en-US" altLang="zh-CN" dirty="0" err="1"/>
                  <a:t>power_density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symmetry</a:t>
                </a:r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update_power_density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𝑔</m:t>
                    </m:r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</a:t>
            </a:r>
            <a:r>
              <a:rPr lang="en-US" altLang="zh-CN" dirty="0" smtClean="0"/>
              <a:t>Placement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</p:spPr>
            <p:txBody>
              <a:bodyPr/>
              <a:lstStyle/>
              <a:p>
                <a:r>
                  <a:rPr lang="en-US" altLang="zh-CN" dirty="0" smtClean="0"/>
                  <a:t>Problem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TplMoveForceM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chip_width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module_width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 err="1" smtClean="0"/>
                  <a:t>chip_height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module_height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faster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  <a:blipFill rotWithShape="0">
                <a:blip r:embed="rId2"/>
                <a:stretch>
                  <a:fillRect l="-294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2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Placement Diagram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67" y="1600200"/>
            <a:ext cx="5838065" cy="4873625"/>
          </a:xfrm>
        </p:spPr>
      </p:pic>
      <p:sp>
        <p:nvSpPr>
          <p:cNvPr id="4" name="文本框 3"/>
          <p:cNvSpPr txBox="1"/>
          <p:nvPr/>
        </p:nvSpPr>
        <p:spPr>
          <a:xfrm>
            <a:off x="5705876" y="530120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re-partition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grids?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05876" y="2204864"/>
            <a:ext cx="26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225103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663788" y="520488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Modules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75994" y="1333006"/>
            <a:ext cx="494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grids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Extend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chip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regions</a:t>
            </a:r>
            <a:endParaRPr kumimoji="1" lang="zh-CN" altLang="en-US" sz="2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1176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ext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70991"/>
            <a:ext cx="3816424" cy="35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0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95536" y="260648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Modules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000775" y="254816"/>
            <a:ext cx="2592288" cy="432048"/>
            <a:chOff x="1187624" y="2348880"/>
            <a:chExt cx="2592288" cy="432048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Thermal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032223" y="1134947"/>
            <a:ext cx="7056784" cy="4176464"/>
            <a:chOff x="1259632" y="2105134"/>
            <a:chExt cx="7056784" cy="4098899"/>
          </a:xfrm>
        </p:grpSpPr>
        <p:sp>
          <p:nvSpPr>
            <p:cNvPr id="11" name="文本框 10"/>
            <p:cNvSpPr txBox="1"/>
            <p:nvPr/>
          </p:nvSpPr>
          <p:spPr>
            <a:xfrm>
              <a:off x="1259632" y="2233715"/>
              <a:ext cx="7056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each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grid(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j),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calculate</a:t>
              </a:r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r>
                <a:rPr kumimoji="1" lang="en-US" altLang="zh-CN" dirty="0" smtClean="0"/>
                <a:t>where</a:t>
              </a:r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r>
                <a:rPr kumimoji="1" lang="en-US" altLang="zh-CN" dirty="0"/>
                <a:t>and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g[</a:t>
              </a:r>
              <a:r>
                <a:rPr kumimoji="1" lang="en-US" altLang="zh-CN" dirty="0" err="1"/>
                <a:t>i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j]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average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power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density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each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block’s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power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density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multiplied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portion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 smtClean="0"/>
                <a:t>grid</a:t>
              </a:r>
              <a:endParaRPr kumimoji="1" lang="zh-CN" altLang="en-US" dirty="0"/>
            </a:p>
            <a:p>
              <a:endParaRPr kumimoji="1" lang="en-US" altLang="zh-CN" dirty="0" smtClean="0"/>
            </a:p>
            <a:p>
              <a:endParaRPr kumimoji="1"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4875" y="2105134"/>
              <a:ext cx="3630852" cy="6757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2780927"/>
              <a:ext cx="4876800" cy="1943100"/>
            </a:xfrm>
            <a:prstGeom prst="rect">
              <a:avLst/>
            </a:prstGeom>
          </p:spPr>
        </p:pic>
      </p:grpSp>
      <p:sp>
        <p:nvSpPr>
          <p:cNvPr id="14" name="下箭头 13"/>
          <p:cNvSpPr/>
          <p:nvPr/>
        </p:nvSpPr>
        <p:spPr>
          <a:xfrm rot="16200000">
            <a:off x="4238787" y="-926717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53136"/>
            <a:ext cx="3963231" cy="2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33548" y="642325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Thermal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038787" y="636493"/>
            <a:ext cx="2592288" cy="432048"/>
            <a:chOff x="1187624" y="2348880"/>
            <a:chExt cx="2592288" cy="432048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Heat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flux</a:t>
              </a:r>
              <a:endParaRPr kumimoji="1"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17469" y="1562242"/>
            <a:ext cx="7625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grid.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grids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covers(need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discuss)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 rot="16200000">
            <a:off x="4276799" y="-545040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8" y="2092688"/>
            <a:ext cx="7913606" cy="327155"/>
          </a:xfrm>
          <a:prstGeom prst="rect">
            <a:avLst/>
          </a:prstGeom>
        </p:spPr>
      </p:pic>
      <p:grpSp>
        <p:nvGrpSpPr>
          <p:cNvPr id="18" name="组 17"/>
          <p:cNvGrpSpPr/>
          <p:nvPr/>
        </p:nvGrpSpPr>
        <p:grpSpPr>
          <a:xfrm>
            <a:off x="396637" y="4210959"/>
            <a:ext cx="2592288" cy="432048"/>
            <a:chOff x="1187624" y="2348880"/>
            <a:chExt cx="2592288" cy="432048"/>
          </a:xfrm>
        </p:grpSpPr>
        <p:sp>
          <p:nvSpPr>
            <p:cNvPr id="19" name="矩形 18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Heat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flux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925822" y="4205127"/>
            <a:ext cx="2736304" cy="432048"/>
            <a:chOff x="1043608" y="2348880"/>
            <a:chExt cx="2736304" cy="432048"/>
          </a:xfrm>
        </p:grpSpPr>
        <p:sp>
          <p:nvSpPr>
            <p:cNvPr id="22" name="矩形 21"/>
            <p:cNvSpPr/>
            <p:nvPr/>
          </p:nvSpPr>
          <p:spPr>
            <a:xfrm>
              <a:off x="1043608" y="2348880"/>
              <a:ext cx="259228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43608" y="234888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Quadratic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optimization</a:t>
              </a:r>
              <a:endParaRPr kumimoji="1" lang="zh-CN" altLang="en-US" dirty="0"/>
            </a:p>
          </p:txBody>
        </p:sp>
      </p:grpSp>
      <p:sp>
        <p:nvSpPr>
          <p:cNvPr id="24" name="下箭头 23"/>
          <p:cNvSpPr/>
          <p:nvPr/>
        </p:nvSpPr>
        <p:spPr>
          <a:xfrm rot="16200000">
            <a:off x="4239888" y="3023594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9" y="4920129"/>
            <a:ext cx="7146016" cy="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Designs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Data Structures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Thermal Placement 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0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</a:t>
            </a:r>
            <a:r>
              <a:rPr lang="en-US" altLang="zh-CN" dirty="0" smtClean="0">
                <a:solidFill>
                  <a:srgbClr val="0070C0"/>
                </a:solidFill>
              </a:rPr>
              <a:t>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Nodeparser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BookshelfNode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typedef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::string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idth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</a:p>
          <a:p>
            <a:pPr lvl="1"/>
            <a:r>
              <a:rPr kumimoji="1" lang="en-US" altLang="zh-CN" dirty="0" err="1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BookshelfNodes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num_nodes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BookshelfNode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590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Plparser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BooshelfPl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d</a:t>
            </a:r>
          </a:p>
          <a:p>
            <a:pPr lvl="1"/>
            <a:r>
              <a:rPr kumimoji="1" lang="en-US" altLang="zh-CN" dirty="0" smtClean="0"/>
              <a:t>Coordinate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typedef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Coordinate</a:t>
            </a:r>
          </a:p>
          <a:p>
            <a:pPr lvl="1"/>
            <a:r>
              <a:rPr kumimoji="1" lang="en-US" altLang="zh-CN" dirty="0" smtClean="0"/>
              <a:t>Coordinate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</a:p>
          <a:p>
            <a:pPr lvl="1"/>
            <a:r>
              <a:rPr kumimoji="1" lang="en-US" altLang="zh-CN" dirty="0" err="1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BookshelfPls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BookshelfPl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1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8092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Netparser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09754"/>
            <a:ext cx="8291264" cy="6148245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BooshelfPin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d</a:t>
            </a:r>
          </a:p>
          <a:p>
            <a:pPr lvl="1"/>
            <a:r>
              <a:rPr kumimoji="1" lang="en-US" altLang="zh-CN" dirty="0" err="1" smtClean="0"/>
              <a:t>IOtype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enum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{Input,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Output}</a:t>
            </a:r>
          </a:p>
          <a:p>
            <a:pPr lvl="1"/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</a:p>
          <a:p>
            <a:pPr lvl="1"/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dy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BookshelfNet</a:t>
            </a:r>
            <a:endParaRPr kumimoji="1" lang="en-US" altLang="zh-CN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BookshelfPin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BookshelfNets</a:t>
            </a:r>
            <a:endParaRPr kumimoji="1" lang="en-US" altLang="zh-CN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num_nets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num_pins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BookshelfNet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961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Ternimal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chipwidth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chipheight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size_t</a:t>
            </a:r>
            <a:r>
              <a:rPr lang="zh-CN" altLang="en-US" dirty="0" smtClean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num_modules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num_free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vector&lt;</a:t>
            </a:r>
            <a:r>
              <a:rPr lang="en-US" altLang="zh-CN" dirty="0" err="1" smtClean="0"/>
              <a:t>TplModule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_modules</a:t>
            </a:r>
          </a:p>
          <a:p>
            <a:pPr lvl="1"/>
            <a:r>
              <a:rPr lang="en-US" altLang="zh-CN" dirty="0" smtClean="0"/>
              <a:t>functions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_modules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5192" y="1600200"/>
            <a:ext cx="8363272" cy="48737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constructors</a:t>
            </a:r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TplDB</a:t>
            </a:r>
            <a:r>
              <a:rPr lang="zh-CN" altLang="en-US" dirty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err="1" smtClean="0"/>
              <a:t>read_file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initialize_modules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TplModules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BookshelfPls</a:t>
            </a:r>
            <a:endParaRPr lang="en-US" altLang="zh-CN" dirty="0" smtClean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 err="1"/>
              <a:t>TPlNets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3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1342</TotalTime>
  <Words>463</Words>
  <Application>Microsoft Macintosh PowerPoint</Application>
  <PresentationFormat>全屏显示(4:3)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</vt:lpstr>
      <vt:lpstr>Cambria Math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Contents</vt:lpstr>
      <vt:lpstr>Program Diagram</vt:lpstr>
      <vt:lpstr>1. Parsers</vt:lpstr>
      <vt:lpstr>1. Parsers - Nodeparser</vt:lpstr>
      <vt:lpstr>1. Parsers - Plparser</vt:lpstr>
      <vt:lpstr>1. Parsers - Netparser</vt:lpstr>
      <vt:lpstr>2.Circuit Related Data Structures</vt:lpstr>
      <vt:lpstr>2.Circuit Related Data Structures</vt:lpstr>
      <vt:lpstr>3. netforce placement algorithm</vt:lpstr>
      <vt:lpstr>3. netforce placement algorithm</vt:lpstr>
      <vt:lpstr>4. Thermal Placement Algorithm</vt:lpstr>
      <vt:lpstr>4. Thermal Placement Algorithm</vt:lpstr>
      <vt:lpstr>Global Placement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90</cp:revision>
  <dcterms:created xsi:type="dcterms:W3CDTF">2016-01-14T04:33:37Z</dcterms:created>
  <dcterms:modified xsi:type="dcterms:W3CDTF">2016-03-06T15:37:33Z</dcterms:modified>
</cp:coreProperties>
</file>