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9"/>
      <p:bold r:id="rId10"/>
      <p:italic r:id="rId11"/>
      <p:boldItalic r:id="rId12"/>
    </p:embeddedFont>
    <p:embeddedFont>
      <p:font typeface="Raleway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42" d="100"/>
          <a:sy n="142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168bee6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168bee6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168bee6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168bee6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168bee6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168bee6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168bee6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168bee6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168bee6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168bee6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Development Environments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project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face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do you have to do?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You must develop a complete Java application that includes everything that we have learnt in this module: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Application analysis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Implementation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Adaptation to a graphical user interface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Stage 1: Analysis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You must deliver a PDF document with the following sections: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Introduction (what your project is about)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Requirements specification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Including functional, non-functional and system requirements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Use case diagram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Class diagram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Activity diagram of some use cases which may be particularly difficult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Stage 2: Implementation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Create an IntelliJ project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Implement all the classes specified in the class diagram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Implement a simple main class that let you verify that the main aspects of your project have been covered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Follow the specifications defined in the SRS document and use case/class diagrams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Stage 3: Final adaptation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You will adapt the application to: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 JavaFX application, or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A JavaFX video game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Deliverables and qualification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7650" y="1975853"/>
            <a:ext cx="7688700" cy="2627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SzPts val="1800"/>
            </a:pPr>
            <a:r>
              <a:rPr lang="es" sz="1800" b="1" dirty="0"/>
              <a:t>Deliverable #1</a:t>
            </a:r>
            <a:r>
              <a:rPr lang="en-US" sz="1800" dirty="0"/>
              <a:t>: Brief description of the project. (March 5</a:t>
            </a:r>
            <a:r>
              <a:rPr lang="en-US" sz="1800" baseline="30000" dirty="0"/>
              <a:t>th</a:t>
            </a:r>
            <a:r>
              <a:rPr lang="en-US" sz="1800" dirty="0"/>
              <a:t>)</a:t>
            </a:r>
          </a:p>
          <a:p>
            <a:pPr marL="400050" indent="-285750">
              <a:buSzPts val="1800"/>
            </a:pPr>
            <a:r>
              <a:rPr lang="en-US" sz="1800" b="1" dirty="0"/>
              <a:t>Deliverable #2</a:t>
            </a:r>
            <a:r>
              <a:rPr lang="en-US" sz="1800" dirty="0"/>
              <a:t>: Analysis (March 26</a:t>
            </a:r>
            <a:r>
              <a:rPr lang="en-US" sz="1800" baseline="30000" dirty="0"/>
              <a:t>th</a:t>
            </a:r>
            <a:r>
              <a:rPr lang="en-US" sz="1800" dirty="0"/>
              <a:t>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This part will be considered the retaking of practical exercises of Block 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Deliverable #3</a:t>
            </a:r>
            <a:r>
              <a:rPr lang="en-US" sz="1800" dirty="0"/>
              <a:t>: Basic implementation of class diagram including a console “main” (April 30</a:t>
            </a:r>
            <a:r>
              <a:rPr lang="en-US" sz="1800" baseline="30000" dirty="0"/>
              <a:t>th</a:t>
            </a:r>
            <a:r>
              <a:rPr lang="en-US" sz="1800" dirty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 dirty="0"/>
              <a:t>Deliverable #4</a:t>
            </a:r>
            <a:r>
              <a:rPr lang="en-US" sz="1800" dirty="0"/>
              <a:t>: Final version including JavaFX project (May 21</a:t>
            </a:r>
            <a:r>
              <a:rPr lang="en-US" sz="1800" baseline="30000" dirty="0"/>
              <a:t>st</a:t>
            </a:r>
            <a:r>
              <a:rPr lang="en-US" sz="1800" dirty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 last 3 deliveries represents 33% each of the project final mark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245</Words>
  <Application>Microsoft Macintosh PowerPoint</Application>
  <PresentationFormat>Presentación en pantalla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Raleway</vt:lpstr>
      <vt:lpstr>Lato</vt:lpstr>
      <vt:lpstr>Arial</vt:lpstr>
      <vt:lpstr>Streamline</vt:lpstr>
      <vt:lpstr>Development Environments Final project</vt:lpstr>
      <vt:lpstr>What do you have to do?</vt:lpstr>
      <vt:lpstr>Stage 1: Analysis</vt:lpstr>
      <vt:lpstr>Stage 2: Implementation</vt:lpstr>
      <vt:lpstr>Stage 3: Final adaptation</vt:lpstr>
      <vt:lpstr>Deliverables and qualification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Environments Final project</dc:title>
  <cp:lastModifiedBy>Mari Chelo Rubio</cp:lastModifiedBy>
  <cp:revision>3</cp:revision>
  <dcterms:modified xsi:type="dcterms:W3CDTF">2021-02-16T10:36:16Z</dcterms:modified>
</cp:coreProperties>
</file>