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Perez H" userId="97eca9ad-92fe-4cac-bd75-6ef1396ace50" providerId="ADAL" clId="{F0586777-27E2-4167-8407-11932FB52E34}"/>
    <pc:docChg chg="addSld modSld">
      <pc:chgData name="Francisco Perez H" userId="97eca9ad-92fe-4cac-bd75-6ef1396ace50" providerId="ADAL" clId="{F0586777-27E2-4167-8407-11932FB52E34}" dt="2021-08-12T04:42:05.164" v="3" actId="14100"/>
      <pc:docMkLst>
        <pc:docMk/>
      </pc:docMkLst>
      <pc:sldChg chg="addSp modSp new mod">
        <pc:chgData name="Francisco Perez H" userId="97eca9ad-92fe-4cac-bd75-6ef1396ace50" providerId="ADAL" clId="{F0586777-27E2-4167-8407-11932FB52E34}" dt="2021-08-12T04:42:05.164" v="3" actId="14100"/>
        <pc:sldMkLst>
          <pc:docMk/>
          <pc:sldMk cId="3598231573" sldId="257"/>
        </pc:sldMkLst>
        <pc:picChg chg="add mod">
          <ac:chgData name="Francisco Perez H" userId="97eca9ad-92fe-4cac-bd75-6ef1396ace50" providerId="ADAL" clId="{F0586777-27E2-4167-8407-11932FB52E34}" dt="2021-08-12T04:42:05.164" v="3" actId="14100"/>
          <ac:picMkLst>
            <pc:docMk/>
            <pc:sldMk cId="3598231573" sldId="257"/>
            <ac:picMk id="3" creationId="{4509DACB-BCC1-4C15-8A7F-1465552588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08E8B-BC00-48B7-820A-1DA147275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C25082-CDA4-4005-9E77-14811FA00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01B0FA-67ED-4741-B825-2069085E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96F5-AFCA-4B59-ACD9-695AB0F588DC}" type="datetimeFigureOut">
              <a:rPr lang="es-419" smtClean="0"/>
              <a:t>12/8/2021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2CC18F-E27E-4115-AD36-343B8CF6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121789-6255-42E0-97DD-4A3DF77E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143F-9928-4393-B46D-85F773CCD5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4069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CE001-3811-48E8-8A16-5F54534C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A17536-D678-45C4-91E6-3FF3BF12E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51EC48-203A-48CE-A590-60C1050A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96F5-AFCA-4B59-ACD9-695AB0F588DC}" type="datetimeFigureOut">
              <a:rPr lang="es-419" smtClean="0"/>
              <a:t>12/8/2021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0743CD-9F13-4569-BF0E-45D72E68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DC33C3-EA72-4407-84BE-B853C778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143F-9928-4393-B46D-85F773CCD5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978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71424A-2902-41D9-A2C5-8AD946AB2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D31A32-9929-4E9F-A98D-71E6281F8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34F0B2-9572-48D5-ABE0-55608A2E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96F5-AFCA-4B59-ACD9-695AB0F588DC}" type="datetimeFigureOut">
              <a:rPr lang="es-419" smtClean="0"/>
              <a:t>12/8/2021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3CCCC7-EDDD-4CD0-811D-3A4BB3443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3C9825-1A7E-44EF-98CA-1A5D2576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143F-9928-4393-B46D-85F773CCD5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3159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54F27-CA8A-4AA5-BB43-278B943D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38998F-9196-41C5-9813-0A29187A0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93928C-C024-48EC-B564-0840AED7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96F5-AFCA-4B59-ACD9-695AB0F588DC}" type="datetimeFigureOut">
              <a:rPr lang="es-419" smtClean="0"/>
              <a:t>12/8/2021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15DDAA-239C-4055-8D38-FD27196A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9CA95E-8B18-409B-A726-4A18853E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143F-9928-4393-B46D-85F773CCD5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3221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54291-68F5-4B1A-A095-A090A76BD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A64E4B-F3D1-4869-B6FC-B4D98F3F6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8FBCF7-AD20-4E5C-AEFA-87006F2C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96F5-AFCA-4B59-ACD9-695AB0F588DC}" type="datetimeFigureOut">
              <a:rPr lang="es-419" smtClean="0"/>
              <a:t>12/8/2021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A47047-AB99-4B3E-8C38-27B92FAF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9A57C2-1B0F-49AE-A502-08F5E545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143F-9928-4393-B46D-85F773CCD5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2618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F7F52-B1B3-4A8A-9CA8-3E338F61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31A989-62B0-44DA-BE8E-0021B001F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E91E2C-01E0-49AB-93A3-541BBE418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5F03CC-1FA5-466B-8028-BE516887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96F5-AFCA-4B59-ACD9-695AB0F588DC}" type="datetimeFigureOut">
              <a:rPr lang="es-419" smtClean="0"/>
              <a:t>12/8/2021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E65660-67A8-4620-B46B-575DE863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8BF0EA-2259-4DDA-A8F4-92429B04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143F-9928-4393-B46D-85F773CCD5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7049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A7EB4-7A55-47E6-A680-293CB22C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BD57D4-E9D5-4C01-A175-50F116B91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636D1E-1EBF-4BA5-B3DD-8B65879E8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4DA994-2F23-4572-8EA4-EB7913335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CC5201-35A3-46A6-93D0-72311D903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0917C7A-FADD-4E4B-9AA4-16902B14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96F5-AFCA-4B59-ACD9-695AB0F588DC}" type="datetimeFigureOut">
              <a:rPr lang="es-419" smtClean="0"/>
              <a:t>12/8/2021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401531-2A8B-404B-96C8-C725D3E7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6A9EC9-6021-4DAD-BC02-7BC5EB8D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143F-9928-4393-B46D-85F773CCD5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3393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EB96F-BDE1-4916-A290-BFB0B831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F99B14-68B3-4667-A231-4A62DD9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96F5-AFCA-4B59-ACD9-695AB0F588DC}" type="datetimeFigureOut">
              <a:rPr lang="es-419" smtClean="0"/>
              <a:t>12/8/2021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0FDAC43-77B8-4C56-88FD-CEF82877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DDF078-7ACB-409E-9D01-03165F47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143F-9928-4393-B46D-85F773CCD5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1717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788FA3-10F3-4570-B009-76D76EE4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96F5-AFCA-4B59-ACD9-695AB0F588DC}" type="datetimeFigureOut">
              <a:rPr lang="es-419" smtClean="0"/>
              <a:t>12/8/2021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E3C1E7-FDA8-4E64-9F6D-AD85229D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706521-1B52-444B-9C7F-DADA5791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143F-9928-4393-B46D-85F773CCD5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5853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93D90-0C5E-47D0-BAF8-8FC831E2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060A40-D6FB-47E9-B937-87257B53D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8555CA-3FD7-4A7D-ADF1-8D784F9C1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6D44B1-ACE9-448D-B924-C0D44689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96F5-AFCA-4B59-ACD9-695AB0F588DC}" type="datetimeFigureOut">
              <a:rPr lang="es-419" smtClean="0"/>
              <a:t>12/8/2021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5ADF7E-6C82-442D-8FFB-1414F377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43B267-0AB3-438C-BBB8-1A901C8C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143F-9928-4393-B46D-85F773CCD5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2326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E9681-94A9-4E36-951A-65CA1B551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1A3E08-AD80-4E30-BF9A-6605383C7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02D62F-402A-4966-A2DE-E009BA280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7A5BB9-C1DF-4F6C-9412-A8EF0B9ED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96F5-AFCA-4B59-ACD9-695AB0F588DC}" type="datetimeFigureOut">
              <a:rPr lang="es-419" smtClean="0"/>
              <a:t>12/8/2021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8891AD-86D7-4FBD-8266-D0C5BE9F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DCEFB0-23BC-42CE-9E5F-F20A3178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143F-9928-4393-B46D-85F773CCD5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7735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8882D1-D2AF-42A6-8333-CE10DE15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8A46AC-6A7D-44EE-B65A-D24735FEE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17416E-DCAF-48F6-980B-AAA8308E3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E96F5-AFCA-4B59-ACD9-695AB0F588DC}" type="datetimeFigureOut">
              <a:rPr lang="es-419" smtClean="0"/>
              <a:t>12/8/2021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46ED80-FCDD-4EB9-912C-F1311E417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F863BD-DB36-4050-B9AB-2738E94A5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A143F-9928-4393-B46D-85F773CCD5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9735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1817679-04E0-4BBB-B90D-F7A3EDC1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6" y="596348"/>
            <a:ext cx="11658968" cy="56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4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509DACB-BCC1-4C15-8A7F-146555258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296" y="452538"/>
            <a:ext cx="9674087" cy="670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31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Perez H</dc:creator>
  <cp:lastModifiedBy>Francisco Perez H</cp:lastModifiedBy>
  <cp:revision>1</cp:revision>
  <dcterms:created xsi:type="dcterms:W3CDTF">2021-08-12T04:09:04Z</dcterms:created>
  <dcterms:modified xsi:type="dcterms:W3CDTF">2021-08-12T04:42:26Z</dcterms:modified>
</cp:coreProperties>
</file>