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7F3D4-7C69-468B-AED2-06A6701CC952}" v="6" dt="2021-07-26T13:01:52.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Perez H" userId="97eca9ad-92fe-4cac-bd75-6ef1396ace50" providerId="ADAL" clId="{F807F3D4-7C69-468B-AED2-06A6701CC952}"/>
    <pc:docChg chg="undo redo custSel addSld modSld">
      <pc:chgData name="Francisco Perez H" userId="97eca9ad-92fe-4cac-bd75-6ef1396ace50" providerId="ADAL" clId="{F807F3D4-7C69-468B-AED2-06A6701CC952}" dt="2021-07-26T13:02:34.724" v="1967" actId="1076"/>
      <pc:docMkLst>
        <pc:docMk/>
      </pc:docMkLst>
      <pc:sldChg chg="addSp delSp modSp add mod">
        <pc:chgData name="Francisco Perez H" userId="97eca9ad-92fe-4cac-bd75-6ef1396ace50" providerId="ADAL" clId="{F807F3D4-7C69-468B-AED2-06A6701CC952}" dt="2021-07-26T12:42:23.832" v="481" actId="408"/>
        <pc:sldMkLst>
          <pc:docMk/>
          <pc:sldMk cId="3124052011" sldId="257"/>
        </pc:sldMkLst>
        <pc:spChg chg="mod">
          <ac:chgData name="Francisco Perez H" userId="97eca9ad-92fe-4cac-bd75-6ef1396ace50" providerId="ADAL" clId="{F807F3D4-7C69-468B-AED2-06A6701CC952}" dt="2021-07-26T12:42:15.977" v="480" actId="408"/>
          <ac:spMkLst>
            <pc:docMk/>
            <pc:sldMk cId="3124052011" sldId="257"/>
            <ac:spMk id="10" creationId="{2187E844-88E3-484D-8476-E132C719F7E2}"/>
          </ac:spMkLst>
        </pc:spChg>
        <pc:spChg chg="del">
          <ac:chgData name="Francisco Perez H" userId="97eca9ad-92fe-4cac-bd75-6ef1396ace50" providerId="ADAL" clId="{F807F3D4-7C69-468B-AED2-06A6701CC952}" dt="2021-07-26T12:39:21.875" v="6" actId="478"/>
          <ac:spMkLst>
            <pc:docMk/>
            <pc:sldMk cId="3124052011" sldId="257"/>
            <ac:spMk id="11" creationId="{08096C47-EB96-497B-9364-8801C37FD84F}"/>
          </ac:spMkLst>
        </pc:spChg>
        <pc:picChg chg="add mod">
          <ac:chgData name="Francisco Perez H" userId="97eca9ad-92fe-4cac-bd75-6ef1396ace50" providerId="ADAL" clId="{F807F3D4-7C69-468B-AED2-06A6701CC952}" dt="2021-07-26T12:42:23.832" v="481" actId="408"/>
          <ac:picMkLst>
            <pc:docMk/>
            <pc:sldMk cId="3124052011" sldId="257"/>
            <ac:picMk id="3" creationId="{E6277208-6E0D-4C84-82A6-EF9EB78EB7E8}"/>
          </ac:picMkLst>
        </pc:picChg>
        <pc:picChg chg="del">
          <ac:chgData name="Francisco Perez H" userId="97eca9ad-92fe-4cac-bd75-6ef1396ace50" providerId="ADAL" clId="{F807F3D4-7C69-468B-AED2-06A6701CC952}" dt="2021-07-26T12:38:03.470" v="2" actId="478"/>
          <ac:picMkLst>
            <pc:docMk/>
            <pc:sldMk cId="3124052011" sldId="257"/>
            <ac:picMk id="5" creationId="{559A1C75-49A0-4DE5-91BE-2EA4F0AA3C97}"/>
          </ac:picMkLst>
        </pc:picChg>
        <pc:picChg chg="del">
          <ac:chgData name="Francisco Perez H" userId="97eca9ad-92fe-4cac-bd75-6ef1396ace50" providerId="ADAL" clId="{F807F3D4-7C69-468B-AED2-06A6701CC952}" dt="2021-07-26T12:38:02.543" v="1" actId="478"/>
          <ac:picMkLst>
            <pc:docMk/>
            <pc:sldMk cId="3124052011" sldId="257"/>
            <ac:picMk id="9" creationId="{34E4DA74-E945-4358-8411-FB8B3EC490C1}"/>
          </ac:picMkLst>
        </pc:picChg>
      </pc:sldChg>
      <pc:sldChg chg="addSp delSp modSp add mod">
        <pc:chgData name="Francisco Perez H" userId="97eca9ad-92fe-4cac-bd75-6ef1396ace50" providerId="ADAL" clId="{F807F3D4-7C69-468B-AED2-06A6701CC952}" dt="2021-07-26T12:49:32.421" v="916" actId="478"/>
        <pc:sldMkLst>
          <pc:docMk/>
          <pc:sldMk cId="958127910" sldId="258"/>
        </pc:sldMkLst>
        <pc:spChg chg="mod">
          <ac:chgData name="Francisco Perez H" userId="97eca9ad-92fe-4cac-bd75-6ef1396ace50" providerId="ADAL" clId="{F807F3D4-7C69-468B-AED2-06A6701CC952}" dt="2021-07-26T12:47:22.217" v="913" actId="20577"/>
          <ac:spMkLst>
            <pc:docMk/>
            <pc:sldMk cId="958127910" sldId="258"/>
            <ac:spMk id="10" creationId="{2187E844-88E3-484D-8476-E132C719F7E2}"/>
          </ac:spMkLst>
        </pc:spChg>
        <pc:picChg chg="del">
          <ac:chgData name="Francisco Perez H" userId="97eca9ad-92fe-4cac-bd75-6ef1396ace50" providerId="ADAL" clId="{F807F3D4-7C69-468B-AED2-06A6701CC952}" dt="2021-07-26T12:42:57.191" v="483" actId="478"/>
          <ac:picMkLst>
            <pc:docMk/>
            <pc:sldMk cId="958127910" sldId="258"/>
            <ac:picMk id="3" creationId="{E6277208-6E0D-4C84-82A6-EF9EB78EB7E8}"/>
          </ac:picMkLst>
        </pc:picChg>
        <pc:picChg chg="add mod">
          <ac:chgData name="Francisco Perez H" userId="97eca9ad-92fe-4cac-bd75-6ef1396ace50" providerId="ADAL" clId="{F807F3D4-7C69-468B-AED2-06A6701CC952}" dt="2021-07-26T12:43:36.175" v="490" actId="408"/>
          <ac:picMkLst>
            <pc:docMk/>
            <pc:sldMk cId="958127910" sldId="258"/>
            <ac:picMk id="4" creationId="{DEE9C346-C780-4FE1-919E-B863915CFFC0}"/>
          </ac:picMkLst>
        </pc:picChg>
        <pc:picChg chg="add del">
          <ac:chgData name="Francisco Perez H" userId="97eca9ad-92fe-4cac-bd75-6ef1396ace50" providerId="ADAL" clId="{F807F3D4-7C69-468B-AED2-06A6701CC952}" dt="2021-07-26T12:49:32.421" v="916" actId="478"/>
          <ac:picMkLst>
            <pc:docMk/>
            <pc:sldMk cId="958127910" sldId="258"/>
            <ac:picMk id="7" creationId="{808D1119-F248-4CDE-9D11-D1CC3884BA89}"/>
          </ac:picMkLst>
        </pc:picChg>
      </pc:sldChg>
      <pc:sldChg chg="addSp delSp modSp add mod">
        <pc:chgData name="Francisco Perez H" userId="97eca9ad-92fe-4cac-bd75-6ef1396ace50" providerId="ADAL" clId="{F807F3D4-7C69-468B-AED2-06A6701CC952}" dt="2021-07-26T13:02:34.724" v="1967" actId="1076"/>
        <pc:sldMkLst>
          <pc:docMk/>
          <pc:sldMk cId="4006623419" sldId="259"/>
        </pc:sldMkLst>
        <pc:spChg chg="add mod">
          <ac:chgData name="Francisco Perez H" userId="97eca9ad-92fe-4cac-bd75-6ef1396ace50" providerId="ADAL" clId="{F807F3D4-7C69-468B-AED2-06A6701CC952}" dt="2021-07-26T12:52:58.309" v="1099" actId="1036"/>
          <ac:spMkLst>
            <pc:docMk/>
            <pc:sldMk cId="4006623419" sldId="259"/>
            <ac:spMk id="5" creationId="{BFB3DE1E-9C2E-4DAB-9C96-D9AAAE5C3FA8}"/>
          </ac:spMkLst>
        </pc:spChg>
        <pc:spChg chg="mod">
          <ac:chgData name="Francisco Perez H" userId="97eca9ad-92fe-4cac-bd75-6ef1396ace50" providerId="ADAL" clId="{F807F3D4-7C69-468B-AED2-06A6701CC952}" dt="2021-07-26T13:00:56.195" v="1832" actId="1076"/>
          <ac:spMkLst>
            <pc:docMk/>
            <pc:sldMk cId="4006623419" sldId="259"/>
            <ac:spMk id="10" creationId="{2187E844-88E3-484D-8476-E132C719F7E2}"/>
          </ac:spMkLst>
        </pc:spChg>
        <pc:spChg chg="add mod">
          <ac:chgData name="Francisco Perez H" userId="97eca9ad-92fe-4cac-bd75-6ef1396ace50" providerId="ADAL" clId="{F807F3D4-7C69-468B-AED2-06A6701CC952}" dt="2021-07-26T12:58:04.434" v="1374" actId="1076"/>
          <ac:spMkLst>
            <pc:docMk/>
            <pc:sldMk cId="4006623419" sldId="259"/>
            <ac:spMk id="11" creationId="{B0284A00-87C4-428A-8DB6-94104FAD612F}"/>
          </ac:spMkLst>
        </pc:spChg>
        <pc:spChg chg="add mod">
          <ac:chgData name="Francisco Perez H" userId="97eca9ad-92fe-4cac-bd75-6ef1396ace50" providerId="ADAL" clId="{F807F3D4-7C69-468B-AED2-06A6701CC952}" dt="2021-07-26T12:56:54.578" v="1361" actId="1076"/>
          <ac:spMkLst>
            <pc:docMk/>
            <pc:sldMk cId="4006623419" sldId="259"/>
            <ac:spMk id="12" creationId="{E9261136-78BD-411A-938D-EED26C254145}"/>
          </ac:spMkLst>
        </pc:spChg>
        <pc:spChg chg="add del">
          <ac:chgData name="Francisco Perez H" userId="97eca9ad-92fe-4cac-bd75-6ef1396ace50" providerId="ADAL" clId="{F807F3D4-7C69-468B-AED2-06A6701CC952}" dt="2021-07-26T12:55:20.986" v="1282" actId="11529"/>
          <ac:spMkLst>
            <pc:docMk/>
            <pc:sldMk cId="4006623419" sldId="259"/>
            <ac:spMk id="17" creationId="{444FA6ED-D1BF-4BAC-BE51-0775702E1527}"/>
          </ac:spMkLst>
        </pc:spChg>
        <pc:spChg chg="add mod">
          <ac:chgData name="Francisco Perez H" userId="97eca9ad-92fe-4cac-bd75-6ef1396ace50" providerId="ADAL" clId="{F807F3D4-7C69-468B-AED2-06A6701CC952}" dt="2021-07-26T12:56:16.894" v="1303" actId="1037"/>
          <ac:spMkLst>
            <pc:docMk/>
            <pc:sldMk cId="4006623419" sldId="259"/>
            <ac:spMk id="18" creationId="{7872DE8B-EFD2-4684-92F7-11F0F85EFAEB}"/>
          </ac:spMkLst>
        </pc:spChg>
        <pc:spChg chg="add mod">
          <ac:chgData name="Francisco Perez H" userId="97eca9ad-92fe-4cac-bd75-6ef1396ace50" providerId="ADAL" clId="{F807F3D4-7C69-468B-AED2-06A6701CC952}" dt="2021-07-26T12:56:45.570" v="1360" actId="1076"/>
          <ac:spMkLst>
            <pc:docMk/>
            <pc:sldMk cId="4006623419" sldId="259"/>
            <ac:spMk id="19" creationId="{FCED7DAE-78AE-461F-AB67-4A2BB2A74B3A}"/>
          </ac:spMkLst>
        </pc:spChg>
        <pc:spChg chg="add mod">
          <ac:chgData name="Francisco Perez H" userId="97eca9ad-92fe-4cac-bd75-6ef1396ace50" providerId="ADAL" clId="{F807F3D4-7C69-468B-AED2-06A6701CC952}" dt="2021-07-26T13:02:34.724" v="1967" actId="1076"/>
          <ac:spMkLst>
            <pc:docMk/>
            <pc:sldMk cId="4006623419" sldId="259"/>
            <ac:spMk id="31" creationId="{6F2953F9-D4DA-4221-8F65-2B4A67C23CAE}"/>
          </ac:spMkLst>
        </pc:spChg>
        <pc:picChg chg="del">
          <ac:chgData name="Francisco Perez H" userId="97eca9ad-92fe-4cac-bd75-6ef1396ace50" providerId="ADAL" clId="{F807F3D4-7C69-468B-AED2-06A6701CC952}" dt="2021-07-26T12:49:37.453" v="918" actId="478"/>
          <ac:picMkLst>
            <pc:docMk/>
            <pc:sldMk cId="4006623419" sldId="259"/>
            <ac:picMk id="4" creationId="{DEE9C346-C780-4FE1-919E-B863915CFFC0}"/>
          </ac:picMkLst>
        </pc:picChg>
        <pc:picChg chg="add del mod">
          <ac:chgData name="Francisco Perez H" userId="97eca9ad-92fe-4cac-bd75-6ef1396ace50" providerId="ADAL" clId="{F807F3D4-7C69-468B-AED2-06A6701CC952}" dt="2021-07-26T12:56:12.051" v="1293" actId="1076"/>
          <ac:picMkLst>
            <pc:docMk/>
            <pc:sldMk cId="4006623419" sldId="259"/>
            <ac:picMk id="7" creationId="{808D1119-F248-4CDE-9D11-D1CC3884BA89}"/>
          </ac:picMkLst>
        </pc:picChg>
        <pc:picChg chg="add mod">
          <ac:chgData name="Francisco Perez H" userId="97eca9ad-92fe-4cac-bd75-6ef1396ace50" providerId="ADAL" clId="{F807F3D4-7C69-468B-AED2-06A6701CC952}" dt="2021-07-26T13:01:36.812" v="1834" actId="1076"/>
          <ac:picMkLst>
            <pc:docMk/>
            <pc:sldMk cId="4006623419" sldId="259"/>
            <ac:picMk id="30" creationId="{54C1249E-A852-4260-AC80-EAA46D0F72DE}"/>
          </ac:picMkLst>
        </pc:picChg>
        <pc:cxnChg chg="add del mod">
          <ac:chgData name="Francisco Perez H" userId="97eca9ad-92fe-4cac-bd75-6ef1396ace50" providerId="ADAL" clId="{F807F3D4-7C69-468B-AED2-06A6701CC952}" dt="2021-07-26T12:51:38.539" v="1013" actId="478"/>
          <ac:cxnSpMkLst>
            <pc:docMk/>
            <pc:sldMk cId="4006623419" sldId="259"/>
            <ac:cxnSpMk id="3" creationId="{3DD18870-4FED-43FE-844C-E1370043EB2E}"/>
          </ac:cxnSpMkLst>
        </pc:cxnChg>
        <pc:cxnChg chg="add del mod">
          <ac:chgData name="Francisco Perez H" userId="97eca9ad-92fe-4cac-bd75-6ef1396ace50" providerId="ADAL" clId="{F807F3D4-7C69-468B-AED2-06A6701CC952}" dt="2021-07-26T12:54:47.619" v="1277" actId="478"/>
          <ac:cxnSpMkLst>
            <pc:docMk/>
            <pc:sldMk cId="4006623419" sldId="259"/>
            <ac:cxnSpMk id="9" creationId="{4BAC1956-9157-4E53-A333-BB621AB32FB6}"/>
          </ac:cxnSpMkLst>
        </pc:cxnChg>
        <pc:cxnChg chg="add del mod">
          <ac:chgData name="Francisco Perez H" userId="97eca9ad-92fe-4cac-bd75-6ef1396ace50" providerId="ADAL" clId="{F807F3D4-7C69-468B-AED2-06A6701CC952}" dt="2021-07-26T12:57:03.610" v="1363" actId="478"/>
          <ac:cxnSpMkLst>
            <pc:docMk/>
            <pc:sldMk cId="4006623419" sldId="259"/>
            <ac:cxnSpMk id="14" creationId="{F1273577-1A92-45B9-8E76-51F9178A1C84}"/>
          </ac:cxnSpMkLst>
        </pc:cxnChg>
        <pc:cxnChg chg="add del mod">
          <ac:chgData name="Francisco Perez H" userId="97eca9ad-92fe-4cac-bd75-6ef1396ace50" providerId="ADAL" clId="{F807F3D4-7C69-468B-AED2-06A6701CC952}" dt="2021-07-26T12:57:16.570" v="1366" actId="478"/>
          <ac:cxnSpMkLst>
            <pc:docMk/>
            <pc:sldMk cId="4006623419" sldId="259"/>
            <ac:cxnSpMk id="16" creationId="{E8506B41-A363-4099-AE56-FB70BB839DA0}"/>
          </ac:cxnSpMkLst>
        </pc:cxnChg>
        <pc:cxnChg chg="add">
          <ac:chgData name="Francisco Perez H" userId="97eca9ad-92fe-4cac-bd75-6ef1396ace50" providerId="ADAL" clId="{F807F3D4-7C69-468B-AED2-06A6701CC952}" dt="2021-07-26T12:57:12.276" v="1364" actId="11529"/>
          <ac:cxnSpMkLst>
            <pc:docMk/>
            <pc:sldMk cId="4006623419" sldId="259"/>
            <ac:cxnSpMk id="21" creationId="{5118D295-F8E7-4C30-81AD-3E4072AD726F}"/>
          </ac:cxnSpMkLst>
        </pc:cxnChg>
        <pc:cxnChg chg="add del mod">
          <ac:chgData name="Francisco Perez H" userId="97eca9ad-92fe-4cac-bd75-6ef1396ace50" providerId="ADAL" clId="{F807F3D4-7C69-468B-AED2-06A6701CC952}" dt="2021-07-26T12:57:30.589" v="1368" actId="478"/>
          <ac:cxnSpMkLst>
            <pc:docMk/>
            <pc:sldMk cId="4006623419" sldId="259"/>
            <ac:cxnSpMk id="23" creationId="{FFF1893F-4D5B-4507-B99C-7B11D1630922}"/>
          </ac:cxnSpMkLst>
        </pc:cxnChg>
        <pc:cxnChg chg="add mod">
          <ac:chgData name="Francisco Perez H" userId="97eca9ad-92fe-4cac-bd75-6ef1396ace50" providerId="ADAL" clId="{F807F3D4-7C69-468B-AED2-06A6701CC952}" dt="2021-07-26T12:58:00.282" v="1373" actId="1076"/>
          <ac:cxnSpMkLst>
            <pc:docMk/>
            <pc:sldMk cId="4006623419" sldId="259"/>
            <ac:cxnSpMk id="25" creationId="{A761892F-829A-4CB1-8A37-95F35A2CE77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13F43-99BE-46DD-97E7-64CD219B0BC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7C6C2CA5-035E-48B6-9AB9-1854E8021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60AEF6A8-0A5C-44F5-AA12-21BEEDB32662}"/>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C8A7AB76-7DC1-4927-A696-824C42D4693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61D4E406-AAED-4E5D-9AFB-DFF62B9E5746}"/>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282334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301D8-30FE-4416-923F-042A235AE81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9D17CD50-898B-485C-BA0A-5E61DEF2F5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F9EDF27-95B7-40FC-9FA7-0327EF4F0CCB}"/>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3F72E917-8C9B-45EF-AEC3-C62AA6CA7A9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5918CC1-35E2-4B4E-94D0-0169CA1E8BFF}"/>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37364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E1D202-759C-4744-9928-7654DD4C43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723ED19-E550-4164-B834-9D571858D98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9DD335C2-0007-4087-8F71-01CAA7C3A528}"/>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5A1E5B48-2F77-451A-ACE6-4DA2DA0F6D7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D5ED66F-8B07-4815-B0FA-2B5B98D82126}"/>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29631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A41F5-4A62-48F4-97B7-D8439BC3887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7EF8BF4-2686-453F-ADEB-7CF04D5D780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2526127-9E8F-42D6-A46F-A7E6EF2B018F}"/>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DDBC99D0-0E83-4CD8-A6C9-906DA237F938}"/>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168747A-F2A1-4ACB-B7BC-21BFE5E8CB95}"/>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295336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5A8BB-42C5-437F-9C1D-A7E2854828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1B62E15-A188-4F74-B36B-2E95D7884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9A1A7D9-7E90-457D-B33B-E2BAC7FD4E85}"/>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552C2974-0C2F-4883-8870-6A3D7242107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A4747C-309C-4D20-85D3-B9A26CA680D9}"/>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24002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11052-EC1F-488F-83BF-3FCE57180B3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54B46236-D24F-4756-81F7-E6CB957D30A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9D2BE21F-FA21-412B-886A-65C7AE30F6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BF9C1E2E-90A8-4960-BAEB-FD2D711DCD4C}"/>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6" name="Marcador de pie de página 5">
            <a:extLst>
              <a:ext uri="{FF2B5EF4-FFF2-40B4-BE49-F238E27FC236}">
                <a16:creationId xmlns:a16="http://schemas.microsoft.com/office/drawing/2014/main" id="{0B9B842F-FF59-41EC-A4FD-31E165F23CFA}"/>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036872EF-49AA-4D02-8AE4-C215E33B5A19}"/>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220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835A5-0D9A-4C7D-BAA0-9C5067C98C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AA862E33-AD1F-48AB-9260-15F3615B7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9FF584-916E-44D2-9517-D734F5F365B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EF3FAF6C-6833-4DFA-B058-CF829A08F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7D2963-A1A5-4863-9982-525F01E3013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37183871-C673-430F-A41E-1216D7F81858}"/>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8" name="Marcador de pie de página 7">
            <a:extLst>
              <a:ext uri="{FF2B5EF4-FFF2-40B4-BE49-F238E27FC236}">
                <a16:creationId xmlns:a16="http://schemas.microsoft.com/office/drawing/2014/main" id="{C8762AB1-1144-4DEA-8761-795EA2A67B76}"/>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A88A5A10-AECC-404D-83C1-C0F9B668D5C8}"/>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91571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3AF31-A0FE-4748-888A-67DD2F02C556}"/>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1CF5D397-A01C-489C-9837-3A5859B5D6AD}"/>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4" name="Marcador de pie de página 3">
            <a:extLst>
              <a:ext uri="{FF2B5EF4-FFF2-40B4-BE49-F238E27FC236}">
                <a16:creationId xmlns:a16="http://schemas.microsoft.com/office/drawing/2014/main" id="{F76AB9CF-7BFA-43AA-8BFA-08B755C6B9B4}"/>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1CD9C81B-ECC2-4BA5-8B6B-D42AF91CAD46}"/>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452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D96171-2BF1-4E02-AB13-08DEA5ACB9B8}"/>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3" name="Marcador de pie de página 2">
            <a:extLst>
              <a:ext uri="{FF2B5EF4-FFF2-40B4-BE49-F238E27FC236}">
                <a16:creationId xmlns:a16="http://schemas.microsoft.com/office/drawing/2014/main" id="{BF2D5B0C-B903-49AF-A922-8DD801267A45}"/>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06023821-0BB2-4936-A3CD-3FCB4352CD06}"/>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34463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86A02-7534-462A-B942-114816147F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B753627-6B90-44F8-84AA-44060F619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123866C-70E5-4AC4-8C6B-1E3F8E33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F25F82-EC96-4A43-8F77-88E2D0650706}"/>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6" name="Marcador de pie de página 5">
            <a:extLst>
              <a:ext uri="{FF2B5EF4-FFF2-40B4-BE49-F238E27FC236}">
                <a16:creationId xmlns:a16="http://schemas.microsoft.com/office/drawing/2014/main" id="{44DFA57A-AEAF-46D9-BE55-B45AD01FA2A5}"/>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2F192D55-D9BE-4D5F-95D8-E94AF728357F}"/>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317214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82DE6-3530-462C-93C0-6830B5A79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3C763EAE-D7E2-44B6-9754-E820DE857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925DD22B-BF59-432B-BECA-303FACD60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1524E1-50CF-4ADE-ABDE-6F3ED9FC75DC}"/>
              </a:ext>
            </a:extLst>
          </p:cNvPr>
          <p:cNvSpPr>
            <a:spLocks noGrp="1"/>
          </p:cNvSpPr>
          <p:nvPr>
            <p:ph type="dt" sz="half" idx="10"/>
          </p:nvPr>
        </p:nvSpPr>
        <p:spPr/>
        <p:txBody>
          <a:bodyPr/>
          <a:lstStyle/>
          <a:p>
            <a:fld id="{D045959E-67C1-4333-A424-1389A859774D}" type="datetimeFigureOut">
              <a:rPr lang="es-419" smtClean="0"/>
              <a:t>26/7/2021</a:t>
            </a:fld>
            <a:endParaRPr lang="es-419"/>
          </a:p>
        </p:txBody>
      </p:sp>
      <p:sp>
        <p:nvSpPr>
          <p:cNvPr id="6" name="Marcador de pie de página 5">
            <a:extLst>
              <a:ext uri="{FF2B5EF4-FFF2-40B4-BE49-F238E27FC236}">
                <a16:creationId xmlns:a16="http://schemas.microsoft.com/office/drawing/2014/main" id="{59DB910C-45FA-4BEB-8A61-6CB5BDC705C4}"/>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080577B9-59A9-4322-A876-4FF5770D62EE}"/>
              </a:ext>
            </a:extLst>
          </p:cNvPr>
          <p:cNvSpPr>
            <a:spLocks noGrp="1"/>
          </p:cNvSpPr>
          <p:nvPr>
            <p:ph type="sldNum" sz="quarter" idx="12"/>
          </p:nvPr>
        </p:nvSpPr>
        <p:spPr/>
        <p:txBody>
          <a:bodyPr/>
          <a:lstStyle/>
          <a:p>
            <a:fld id="{9FEF87EA-1C9B-496C-AE8A-A9F0402088E4}" type="slidenum">
              <a:rPr lang="es-419" smtClean="0"/>
              <a:t>‹Nº›</a:t>
            </a:fld>
            <a:endParaRPr lang="es-419"/>
          </a:p>
        </p:txBody>
      </p:sp>
    </p:spTree>
    <p:extLst>
      <p:ext uri="{BB962C8B-B14F-4D97-AF65-F5344CB8AC3E}">
        <p14:creationId xmlns:p14="http://schemas.microsoft.com/office/powerpoint/2010/main" val="104513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65DA12-73EC-45E3-BBDF-BADC2C847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E6C40C13-5492-41BF-A7AB-72E192374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C9254A4-7778-4749-9985-72FE7AB07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5959E-67C1-4333-A424-1389A859774D}" type="datetimeFigureOut">
              <a:rPr lang="es-419" smtClean="0"/>
              <a:t>26/7/2021</a:t>
            </a:fld>
            <a:endParaRPr lang="es-419"/>
          </a:p>
        </p:txBody>
      </p:sp>
      <p:sp>
        <p:nvSpPr>
          <p:cNvPr id="5" name="Marcador de pie de página 4">
            <a:extLst>
              <a:ext uri="{FF2B5EF4-FFF2-40B4-BE49-F238E27FC236}">
                <a16:creationId xmlns:a16="http://schemas.microsoft.com/office/drawing/2014/main" id="{90B4E25B-D09B-4CED-8234-C50BC90C3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29FFA5C7-F7D9-4378-B8D1-6205E0E85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F87EA-1C9B-496C-AE8A-A9F0402088E4}" type="slidenum">
              <a:rPr lang="es-419" smtClean="0"/>
              <a:t>‹Nº›</a:t>
            </a:fld>
            <a:endParaRPr lang="es-419"/>
          </a:p>
        </p:txBody>
      </p:sp>
    </p:spTree>
    <p:extLst>
      <p:ext uri="{BB962C8B-B14F-4D97-AF65-F5344CB8AC3E}">
        <p14:creationId xmlns:p14="http://schemas.microsoft.com/office/powerpoint/2010/main" val="322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25;pex.oracle.com/fontapex"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9A1C75-49A0-4DE5-91BE-2EA4F0AA3C97}"/>
              </a:ext>
            </a:extLst>
          </p:cNvPr>
          <p:cNvPicPr>
            <a:picLocks noChangeAspect="1"/>
          </p:cNvPicPr>
          <p:nvPr/>
        </p:nvPicPr>
        <p:blipFill>
          <a:blip r:embed="rId2"/>
          <a:stretch>
            <a:fillRect/>
          </a:stretch>
        </p:blipFill>
        <p:spPr>
          <a:xfrm>
            <a:off x="7541258" y="1395663"/>
            <a:ext cx="4219192" cy="3612599"/>
          </a:xfrm>
          <a:prstGeom prst="rect">
            <a:avLst/>
          </a:prstGeom>
        </p:spPr>
      </p:pic>
      <p:sp>
        <p:nvSpPr>
          <p:cNvPr id="6" name="Rectángulo 5">
            <a:extLst>
              <a:ext uri="{FF2B5EF4-FFF2-40B4-BE49-F238E27FC236}">
                <a16:creationId xmlns:a16="http://schemas.microsoft.com/office/drawing/2014/main" id="{5CC70168-D003-4C2C-B53C-C230869A2687}"/>
              </a:ext>
            </a:extLst>
          </p:cNvPr>
          <p:cNvSpPr/>
          <p:nvPr/>
        </p:nvSpPr>
        <p:spPr>
          <a:xfrm>
            <a:off x="0" y="0"/>
            <a:ext cx="121920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accent4">
                    <a:lumMod val="60000"/>
                    <a:lumOff val="40000"/>
                  </a:schemeClr>
                </a:solidFill>
              </a:rPr>
              <a:t>Menú Configurable – Fortaleza Web</a:t>
            </a:r>
            <a:endParaRPr lang="es-419" sz="2400" b="1" dirty="0">
              <a:solidFill>
                <a:schemeClr val="accent4">
                  <a:lumMod val="60000"/>
                  <a:lumOff val="40000"/>
                </a:schemeClr>
              </a:solidFill>
            </a:endParaRPr>
          </a:p>
        </p:txBody>
      </p:sp>
      <p:pic>
        <p:nvPicPr>
          <p:cNvPr id="9" name="Imagen 8">
            <a:extLst>
              <a:ext uri="{FF2B5EF4-FFF2-40B4-BE49-F238E27FC236}">
                <a16:creationId xmlns:a16="http://schemas.microsoft.com/office/drawing/2014/main" id="{34E4DA74-E945-4358-8411-FB8B3EC490C1}"/>
              </a:ext>
            </a:extLst>
          </p:cNvPr>
          <p:cNvPicPr>
            <a:picLocks noChangeAspect="1"/>
          </p:cNvPicPr>
          <p:nvPr/>
        </p:nvPicPr>
        <p:blipFill>
          <a:blip r:embed="rId3"/>
          <a:stretch>
            <a:fillRect/>
          </a:stretch>
        </p:blipFill>
        <p:spPr>
          <a:xfrm>
            <a:off x="1431389" y="1199651"/>
            <a:ext cx="3219354" cy="3808611"/>
          </a:xfrm>
          <a:prstGeom prst="rect">
            <a:avLst/>
          </a:prstGeom>
        </p:spPr>
      </p:pic>
      <p:sp>
        <p:nvSpPr>
          <p:cNvPr id="10" name="CuadroTexto 9">
            <a:extLst>
              <a:ext uri="{FF2B5EF4-FFF2-40B4-BE49-F238E27FC236}">
                <a16:creationId xmlns:a16="http://schemas.microsoft.com/office/drawing/2014/main" id="{2187E844-88E3-484D-8476-E132C719F7E2}"/>
              </a:ext>
            </a:extLst>
          </p:cNvPr>
          <p:cNvSpPr txBox="1"/>
          <p:nvPr/>
        </p:nvSpPr>
        <p:spPr>
          <a:xfrm>
            <a:off x="1431389" y="5196684"/>
            <a:ext cx="3525622" cy="923330"/>
          </a:xfrm>
          <a:prstGeom prst="rect">
            <a:avLst/>
          </a:prstGeom>
          <a:noFill/>
        </p:spPr>
        <p:txBody>
          <a:bodyPr wrap="square" rtlCol="0">
            <a:spAutoFit/>
          </a:bodyPr>
          <a:lstStyle/>
          <a:p>
            <a:r>
              <a:rPr lang="es-ES" dirty="0"/>
              <a:t>Al autenticarse el usuario, el aplicativo busca las opciones asignadas al usuario.</a:t>
            </a:r>
            <a:endParaRPr lang="es-419" dirty="0"/>
          </a:p>
        </p:txBody>
      </p:sp>
      <p:sp>
        <p:nvSpPr>
          <p:cNvPr id="11" name="CuadroTexto 10">
            <a:extLst>
              <a:ext uri="{FF2B5EF4-FFF2-40B4-BE49-F238E27FC236}">
                <a16:creationId xmlns:a16="http://schemas.microsoft.com/office/drawing/2014/main" id="{08096C47-EB96-497B-9364-8801C37FD84F}"/>
              </a:ext>
            </a:extLst>
          </p:cNvPr>
          <p:cNvSpPr txBox="1"/>
          <p:nvPr/>
        </p:nvSpPr>
        <p:spPr>
          <a:xfrm>
            <a:off x="7735937" y="5196684"/>
            <a:ext cx="3525622" cy="646331"/>
          </a:xfrm>
          <a:prstGeom prst="rect">
            <a:avLst/>
          </a:prstGeom>
          <a:noFill/>
        </p:spPr>
        <p:txBody>
          <a:bodyPr wrap="square" rtlCol="0">
            <a:spAutoFit/>
          </a:bodyPr>
          <a:lstStyle/>
          <a:p>
            <a:r>
              <a:rPr lang="es-ES" dirty="0"/>
              <a:t>El sistema despliega las opciones del Menú</a:t>
            </a:r>
            <a:endParaRPr lang="es-419" dirty="0"/>
          </a:p>
        </p:txBody>
      </p:sp>
    </p:spTree>
    <p:extLst>
      <p:ext uri="{BB962C8B-B14F-4D97-AF65-F5344CB8AC3E}">
        <p14:creationId xmlns:p14="http://schemas.microsoft.com/office/powerpoint/2010/main" val="278722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CC70168-D003-4C2C-B53C-C230869A2687}"/>
              </a:ext>
            </a:extLst>
          </p:cNvPr>
          <p:cNvSpPr/>
          <p:nvPr/>
        </p:nvSpPr>
        <p:spPr>
          <a:xfrm>
            <a:off x="0" y="0"/>
            <a:ext cx="121920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accent4">
                    <a:lumMod val="60000"/>
                    <a:lumOff val="40000"/>
                  </a:schemeClr>
                </a:solidFill>
              </a:rPr>
              <a:t>Menú Configurable – Fortaleza Web</a:t>
            </a:r>
            <a:endParaRPr lang="es-419" sz="2400" b="1" dirty="0">
              <a:solidFill>
                <a:schemeClr val="accent4">
                  <a:lumMod val="60000"/>
                  <a:lumOff val="40000"/>
                </a:schemeClr>
              </a:solidFill>
            </a:endParaRPr>
          </a:p>
        </p:txBody>
      </p:sp>
      <p:sp>
        <p:nvSpPr>
          <p:cNvPr id="10" name="CuadroTexto 9">
            <a:extLst>
              <a:ext uri="{FF2B5EF4-FFF2-40B4-BE49-F238E27FC236}">
                <a16:creationId xmlns:a16="http://schemas.microsoft.com/office/drawing/2014/main" id="{2187E844-88E3-484D-8476-E132C719F7E2}"/>
              </a:ext>
            </a:extLst>
          </p:cNvPr>
          <p:cNvSpPr txBox="1"/>
          <p:nvPr/>
        </p:nvSpPr>
        <p:spPr>
          <a:xfrm>
            <a:off x="1860700" y="4423628"/>
            <a:ext cx="8470600" cy="1477328"/>
          </a:xfrm>
          <a:prstGeom prst="rect">
            <a:avLst/>
          </a:prstGeom>
          <a:noFill/>
        </p:spPr>
        <p:txBody>
          <a:bodyPr wrap="square" rtlCol="0">
            <a:spAutoFit/>
          </a:bodyPr>
          <a:lstStyle/>
          <a:p>
            <a:pPr algn="just"/>
            <a:r>
              <a:rPr lang="es-ES" dirty="0"/>
              <a:t>Se incorporo una opción donde permite registrar todas las opciones del Aplicativo. Es muy similar a la opción de Aplicación del Sistema </a:t>
            </a:r>
            <a:r>
              <a:rPr lang="es-ES" dirty="0" err="1"/>
              <a:t>Acsel</a:t>
            </a:r>
            <a:r>
              <a:rPr lang="es-ES" dirty="0"/>
              <a:t> /x.   Además, de los datos de la opción se incorpora dos ítems adicionales: Número de la pagina del aplicativo Web y el nombre del icono que asocia a cada opción.  Para editar una opción en particular, el usuario solo debe hacer </a:t>
            </a:r>
            <a:r>
              <a:rPr lang="es-ES" dirty="0" err="1"/>
              <a:t>click</a:t>
            </a:r>
            <a:r>
              <a:rPr lang="es-ES" dirty="0"/>
              <a:t> en la primera columna del reporte.</a:t>
            </a:r>
            <a:endParaRPr lang="es-419" dirty="0"/>
          </a:p>
        </p:txBody>
      </p:sp>
      <p:pic>
        <p:nvPicPr>
          <p:cNvPr id="3" name="Imagen 2">
            <a:extLst>
              <a:ext uri="{FF2B5EF4-FFF2-40B4-BE49-F238E27FC236}">
                <a16:creationId xmlns:a16="http://schemas.microsoft.com/office/drawing/2014/main" id="{E6277208-6E0D-4C84-82A6-EF9EB78EB7E8}"/>
              </a:ext>
            </a:extLst>
          </p:cNvPr>
          <p:cNvPicPr>
            <a:picLocks noChangeAspect="1"/>
          </p:cNvPicPr>
          <p:nvPr/>
        </p:nvPicPr>
        <p:blipFill>
          <a:blip r:embed="rId2"/>
          <a:stretch>
            <a:fillRect/>
          </a:stretch>
        </p:blipFill>
        <p:spPr>
          <a:xfrm>
            <a:off x="312821" y="1271432"/>
            <a:ext cx="11566358" cy="2609634"/>
          </a:xfrm>
          <a:prstGeom prst="rect">
            <a:avLst/>
          </a:prstGeom>
        </p:spPr>
      </p:pic>
    </p:spTree>
    <p:extLst>
      <p:ext uri="{BB962C8B-B14F-4D97-AF65-F5344CB8AC3E}">
        <p14:creationId xmlns:p14="http://schemas.microsoft.com/office/powerpoint/2010/main" val="312405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CC70168-D003-4C2C-B53C-C230869A2687}"/>
              </a:ext>
            </a:extLst>
          </p:cNvPr>
          <p:cNvSpPr/>
          <p:nvPr/>
        </p:nvSpPr>
        <p:spPr>
          <a:xfrm>
            <a:off x="0" y="0"/>
            <a:ext cx="121920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accent4">
                    <a:lumMod val="60000"/>
                    <a:lumOff val="40000"/>
                  </a:schemeClr>
                </a:solidFill>
              </a:rPr>
              <a:t>Menú Configurable – Fortaleza Web</a:t>
            </a:r>
            <a:endParaRPr lang="es-419" sz="2400" b="1" dirty="0">
              <a:solidFill>
                <a:schemeClr val="accent4">
                  <a:lumMod val="60000"/>
                  <a:lumOff val="40000"/>
                </a:schemeClr>
              </a:solidFill>
            </a:endParaRPr>
          </a:p>
        </p:txBody>
      </p:sp>
      <p:sp>
        <p:nvSpPr>
          <p:cNvPr id="10" name="CuadroTexto 9">
            <a:extLst>
              <a:ext uri="{FF2B5EF4-FFF2-40B4-BE49-F238E27FC236}">
                <a16:creationId xmlns:a16="http://schemas.microsoft.com/office/drawing/2014/main" id="{2187E844-88E3-484D-8476-E132C719F7E2}"/>
              </a:ext>
            </a:extLst>
          </p:cNvPr>
          <p:cNvSpPr txBox="1"/>
          <p:nvPr/>
        </p:nvSpPr>
        <p:spPr>
          <a:xfrm>
            <a:off x="1860700" y="4712386"/>
            <a:ext cx="8470600" cy="1200329"/>
          </a:xfrm>
          <a:prstGeom prst="rect">
            <a:avLst/>
          </a:prstGeom>
          <a:noFill/>
        </p:spPr>
        <p:txBody>
          <a:bodyPr wrap="square" rtlCol="0">
            <a:spAutoFit/>
          </a:bodyPr>
          <a:lstStyle/>
          <a:p>
            <a:pPr algn="just"/>
            <a:r>
              <a:rPr lang="es-ES" dirty="0"/>
              <a:t>Para registrar y actualizar, el usuario debe incorporar el código de la opción, la descripción de la opción, número de página, nombre del icono asociado a la opción y estatus de la misma.   Si desea conocer los iconos que puede manejar el aplicativo.  En el sitio de Oracle: </a:t>
            </a:r>
            <a:r>
              <a:rPr lang="es-ES" dirty="0">
                <a:hlinkClick r:id="rId2"/>
              </a:rPr>
              <a:t>https://ápex.Oracle.com/</a:t>
            </a:r>
            <a:r>
              <a:rPr lang="es-ES" dirty="0" err="1">
                <a:hlinkClick r:id="rId2"/>
              </a:rPr>
              <a:t>fontapex</a:t>
            </a:r>
            <a:r>
              <a:rPr lang="es-ES" dirty="0"/>
              <a:t>, se muestra la lista.</a:t>
            </a:r>
            <a:endParaRPr lang="es-419" dirty="0"/>
          </a:p>
        </p:txBody>
      </p:sp>
      <p:pic>
        <p:nvPicPr>
          <p:cNvPr id="4" name="Imagen 3">
            <a:extLst>
              <a:ext uri="{FF2B5EF4-FFF2-40B4-BE49-F238E27FC236}">
                <a16:creationId xmlns:a16="http://schemas.microsoft.com/office/drawing/2014/main" id="{DEE9C346-C780-4FE1-919E-B863915CFFC0}"/>
              </a:ext>
            </a:extLst>
          </p:cNvPr>
          <p:cNvPicPr>
            <a:picLocks noChangeAspect="1"/>
          </p:cNvPicPr>
          <p:nvPr/>
        </p:nvPicPr>
        <p:blipFill>
          <a:blip r:embed="rId3"/>
          <a:stretch>
            <a:fillRect/>
          </a:stretch>
        </p:blipFill>
        <p:spPr>
          <a:xfrm>
            <a:off x="2242145" y="1032808"/>
            <a:ext cx="7707710" cy="3375640"/>
          </a:xfrm>
          <a:prstGeom prst="rect">
            <a:avLst/>
          </a:prstGeom>
        </p:spPr>
      </p:pic>
    </p:spTree>
    <p:extLst>
      <p:ext uri="{BB962C8B-B14F-4D97-AF65-F5344CB8AC3E}">
        <p14:creationId xmlns:p14="http://schemas.microsoft.com/office/powerpoint/2010/main" val="95812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CC70168-D003-4C2C-B53C-C230869A2687}"/>
              </a:ext>
            </a:extLst>
          </p:cNvPr>
          <p:cNvSpPr/>
          <p:nvPr/>
        </p:nvSpPr>
        <p:spPr>
          <a:xfrm>
            <a:off x="0" y="0"/>
            <a:ext cx="121920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accent4">
                    <a:lumMod val="60000"/>
                    <a:lumOff val="40000"/>
                  </a:schemeClr>
                </a:solidFill>
              </a:rPr>
              <a:t>Menú Configurable – Fortaleza Web</a:t>
            </a:r>
            <a:endParaRPr lang="es-419" sz="2400" b="1" dirty="0">
              <a:solidFill>
                <a:schemeClr val="accent4">
                  <a:lumMod val="60000"/>
                  <a:lumOff val="40000"/>
                </a:schemeClr>
              </a:solidFill>
            </a:endParaRPr>
          </a:p>
        </p:txBody>
      </p:sp>
      <p:sp>
        <p:nvSpPr>
          <p:cNvPr id="10" name="CuadroTexto 9">
            <a:extLst>
              <a:ext uri="{FF2B5EF4-FFF2-40B4-BE49-F238E27FC236}">
                <a16:creationId xmlns:a16="http://schemas.microsoft.com/office/drawing/2014/main" id="{2187E844-88E3-484D-8476-E132C719F7E2}"/>
              </a:ext>
            </a:extLst>
          </p:cNvPr>
          <p:cNvSpPr txBox="1"/>
          <p:nvPr/>
        </p:nvSpPr>
        <p:spPr>
          <a:xfrm>
            <a:off x="268185" y="5107210"/>
            <a:ext cx="4608276" cy="1815882"/>
          </a:xfrm>
          <a:prstGeom prst="rect">
            <a:avLst/>
          </a:prstGeom>
          <a:noFill/>
        </p:spPr>
        <p:txBody>
          <a:bodyPr wrap="square" rtlCol="0">
            <a:spAutoFit/>
          </a:bodyPr>
          <a:lstStyle/>
          <a:p>
            <a:pPr algn="just"/>
            <a:r>
              <a:rPr lang="es-ES" sz="1400" dirty="0"/>
              <a:t>Se dispone de una lista de opciones para que seleccione cual se le va asignar al grupo.  Importante destacar que debe indicar la opción pariente para establecer la jerarquía del Menú.  En la medida que se agreguen las opciones o se modifiquen, el sistema estará mostrando la jerarquía del menú asociada al Grupo de Usuario.   Puede alterar la secuencia o orden de una opción haciendo uso de este ítem con un valor numérico.</a:t>
            </a:r>
            <a:endParaRPr lang="es-419" sz="1400" dirty="0"/>
          </a:p>
        </p:txBody>
      </p:sp>
      <p:pic>
        <p:nvPicPr>
          <p:cNvPr id="7" name="Imagen 6">
            <a:extLst>
              <a:ext uri="{FF2B5EF4-FFF2-40B4-BE49-F238E27FC236}">
                <a16:creationId xmlns:a16="http://schemas.microsoft.com/office/drawing/2014/main" id="{808D1119-F248-4CDE-9D11-D1CC3884BA89}"/>
              </a:ext>
            </a:extLst>
          </p:cNvPr>
          <p:cNvPicPr>
            <a:picLocks noChangeAspect="1"/>
          </p:cNvPicPr>
          <p:nvPr/>
        </p:nvPicPr>
        <p:blipFill>
          <a:blip r:embed="rId2"/>
          <a:stretch>
            <a:fillRect/>
          </a:stretch>
        </p:blipFill>
        <p:spPr>
          <a:xfrm>
            <a:off x="861404" y="1261869"/>
            <a:ext cx="9971892" cy="3312342"/>
          </a:xfrm>
          <a:prstGeom prst="rect">
            <a:avLst/>
          </a:prstGeom>
        </p:spPr>
      </p:pic>
      <p:sp>
        <p:nvSpPr>
          <p:cNvPr id="5" name="CuadroTexto 4">
            <a:extLst>
              <a:ext uri="{FF2B5EF4-FFF2-40B4-BE49-F238E27FC236}">
                <a16:creationId xmlns:a16="http://schemas.microsoft.com/office/drawing/2014/main" id="{BFB3DE1E-9C2E-4DAB-9C96-D9AAAE5C3FA8}"/>
              </a:ext>
            </a:extLst>
          </p:cNvPr>
          <p:cNvSpPr txBox="1"/>
          <p:nvPr/>
        </p:nvSpPr>
        <p:spPr>
          <a:xfrm>
            <a:off x="4283242" y="1215194"/>
            <a:ext cx="184731" cy="369332"/>
          </a:xfrm>
          <a:prstGeom prst="rect">
            <a:avLst/>
          </a:prstGeom>
          <a:noFill/>
        </p:spPr>
        <p:txBody>
          <a:bodyPr wrap="none" rtlCol="0">
            <a:spAutoFit/>
          </a:bodyPr>
          <a:lstStyle/>
          <a:p>
            <a:endParaRPr lang="es-419" dirty="0"/>
          </a:p>
        </p:txBody>
      </p:sp>
      <p:sp>
        <p:nvSpPr>
          <p:cNvPr id="11" name="CuadroTexto 10">
            <a:extLst>
              <a:ext uri="{FF2B5EF4-FFF2-40B4-BE49-F238E27FC236}">
                <a16:creationId xmlns:a16="http://schemas.microsoft.com/office/drawing/2014/main" id="{B0284A00-87C4-428A-8DB6-94104FAD612F}"/>
              </a:ext>
            </a:extLst>
          </p:cNvPr>
          <p:cNvSpPr txBox="1"/>
          <p:nvPr/>
        </p:nvSpPr>
        <p:spPr>
          <a:xfrm>
            <a:off x="2919403" y="844843"/>
            <a:ext cx="3995004" cy="276999"/>
          </a:xfrm>
          <a:prstGeom prst="rect">
            <a:avLst/>
          </a:prstGeom>
          <a:noFill/>
        </p:spPr>
        <p:txBody>
          <a:bodyPr wrap="none" rtlCol="0">
            <a:spAutoFit/>
          </a:bodyPr>
          <a:lstStyle/>
          <a:p>
            <a:r>
              <a:rPr lang="es-ES" sz="1200" dirty="0"/>
              <a:t>Grupo de usuario a la cual se le asocia las opciones del Menú</a:t>
            </a:r>
            <a:endParaRPr lang="es-419" sz="1200" dirty="0"/>
          </a:p>
        </p:txBody>
      </p:sp>
      <p:sp>
        <p:nvSpPr>
          <p:cNvPr id="12" name="CuadroTexto 11">
            <a:extLst>
              <a:ext uri="{FF2B5EF4-FFF2-40B4-BE49-F238E27FC236}">
                <a16:creationId xmlns:a16="http://schemas.microsoft.com/office/drawing/2014/main" id="{E9261136-78BD-411A-938D-EED26C254145}"/>
              </a:ext>
            </a:extLst>
          </p:cNvPr>
          <p:cNvSpPr txBox="1"/>
          <p:nvPr/>
        </p:nvSpPr>
        <p:spPr>
          <a:xfrm>
            <a:off x="8275701" y="1038896"/>
            <a:ext cx="2589807" cy="830997"/>
          </a:xfrm>
          <a:prstGeom prst="rect">
            <a:avLst/>
          </a:prstGeom>
          <a:noFill/>
        </p:spPr>
        <p:txBody>
          <a:bodyPr wrap="square" rtlCol="0">
            <a:spAutoFit/>
          </a:bodyPr>
          <a:lstStyle/>
          <a:p>
            <a:pPr algn="just"/>
            <a:r>
              <a:rPr lang="es-ES" sz="1200" dirty="0"/>
              <a:t>Ingresa o actualice una opción en el menú.  Para actualizar solo haga </a:t>
            </a:r>
            <a:r>
              <a:rPr lang="es-ES" sz="1200" dirty="0" err="1"/>
              <a:t>click</a:t>
            </a:r>
            <a:r>
              <a:rPr lang="es-ES" sz="1200" dirty="0"/>
              <a:t> sobre la opción de la estructura del menú</a:t>
            </a:r>
            <a:endParaRPr lang="es-419" sz="1200" dirty="0"/>
          </a:p>
        </p:txBody>
      </p:sp>
      <p:sp>
        <p:nvSpPr>
          <p:cNvPr id="18" name="Abrir llave 17">
            <a:extLst>
              <a:ext uri="{FF2B5EF4-FFF2-40B4-BE49-F238E27FC236}">
                <a16:creationId xmlns:a16="http://schemas.microsoft.com/office/drawing/2014/main" id="{7872DE8B-EFD2-4684-92F7-11F0F85EFAEB}"/>
              </a:ext>
            </a:extLst>
          </p:cNvPr>
          <p:cNvSpPr/>
          <p:nvPr/>
        </p:nvSpPr>
        <p:spPr>
          <a:xfrm rot="16200000">
            <a:off x="3246445" y="2119140"/>
            <a:ext cx="288906" cy="48166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19" name="CuadroTexto 18">
            <a:extLst>
              <a:ext uri="{FF2B5EF4-FFF2-40B4-BE49-F238E27FC236}">
                <a16:creationId xmlns:a16="http://schemas.microsoft.com/office/drawing/2014/main" id="{FCED7DAE-78AE-461F-AB67-4A2BB2A74B3A}"/>
              </a:ext>
            </a:extLst>
          </p:cNvPr>
          <p:cNvSpPr txBox="1"/>
          <p:nvPr/>
        </p:nvSpPr>
        <p:spPr>
          <a:xfrm>
            <a:off x="1575433" y="4671917"/>
            <a:ext cx="3630930" cy="276999"/>
          </a:xfrm>
          <a:prstGeom prst="rect">
            <a:avLst/>
          </a:prstGeom>
          <a:noFill/>
        </p:spPr>
        <p:txBody>
          <a:bodyPr wrap="none" rtlCol="0">
            <a:spAutoFit/>
          </a:bodyPr>
          <a:lstStyle/>
          <a:p>
            <a:r>
              <a:rPr lang="es-ES" sz="1200" dirty="0"/>
              <a:t>Estructura Jerárquica del Menú de Opciones del Grupo.</a:t>
            </a:r>
            <a:endParaRPr lang="es-419" sz="1200" dirty="0"/>
          </a:p>
        </p:txBody>
      </p:sp>
      <p:cxnSp>
        <p:nvCxnSpPr>
          <p:cNvPr id="21" name="Conector: angular 20">
            <a:extLst>
              <a:ext uri="{FF2B5EF4-FFF2-40B4-BE49-F238E27FC236}">
                <a16:creationId xmlns:a16="http://schemas.microsoft.com/office/drawing/2014/main" id="{5118D295-F8E7-4C30-81AD-3E4072AD726F}"/>
              </a:ext>
            </a:extLst>
          </p:cNvPr>
          <p:cNvCxnSpPr/>
          <p:nvPr/>
        </p:nvCxnSpPr>
        <p:spPr>
          <a:xfrm flipV="1">
            <a:off x="7603958" y="1454394"/>
            <a:ext cx="577516" cy="415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A761892F-829A-4CB1-8A37-95F35A2CE770}"/>
              </a:ext>
            </a:extLst>
          </p:cNvPr>
          <p:cNvCxnSpPr>
            <a:cxnSpLocks/>
          </p:cNvCxnSpPr>
          <p:nvPr/>
        </p:nvCxnSpPr>
        <p:spPr>
          <a:xfrm flipV="1">
            <a:off x="2229423" y="1003187"/>
            <a:ext cx="685800" cy="3219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Imagen 29">
            <a:extLst>
              <a:ext uri="{FF2B5EF4-FFF2-40B4-BE49-F238E27FC236}">
                <a16:creationId xmlns:a16="http://schemas.microsoft.com/office/drawing/2014/main" id="{54C1249E-A852-4260-AC80-EAA46D0F72DE}"/>
              </a:ext>
            </a:extLst>
          </p:cNvPr>
          <p:cNvPicPr>
            <a:picLocks noChangeAspect="1"/>
          </p:cNvPicPr>
          <p:nvPr/>
        </p:nvPicPr>
        <p:blipFill>
          <a:blip r:embed="rId3"/>
          <a:stretch>
            <a:fillRect/>
          </a:stretch>
        </p:blipFill>
        <p:spPr>
          <a:xfrm>
            <a:off x="5847350" y="4714238"/>
            <a:ext cx="5151422" cy="1991762"/>
          </a:xfrm>
          <a:prstGeom prst="rect">
            <a:avLst/>
          </a:prstGeom>
        </p:spPr>
      </p:pic>
      <p:sp>
        <p:nvSpPr>
          <p:cNvPr id="31" name="CuadroTexto 30">
            <a:extLst>
              <a:ext uri="{FF2B5EF4-FFF2-40B4-BE49-F238E27FC236}">
                <a16:creationId xmlns:a16="http://schemas.microsoft.com/office/drawing/2014/main" id="{6F2953F9-D4DA-4221-8F65-2B4A67C23CAE}"/>
              </a:ext>
            </a:extLst>
          </p:cNvPr>
          <p:cNvSpPr txBox="1"/>
          <p:nvPr/>
        </p:nvSpPr>
        <p:spPr>
          <a:xfrm>
            <a:off x="11088846" y="5308559"/>
            <a:ext cx="1277858" cy="1015663"/>
          </a:xfrm>
          <a:prstGeom prst="rect">
            <a:avLst/>
          </a:prstGeom>
          <a:noFill/>
        </p:spPr>
        <p:txBody>
          <a:bodyPr wrap="square" rtlCol="0">
            <a:spAutoFit/>
          </a:bodyPr>
          <a:lstStyle/>
          <a:p>
            <a:r>
              <a:rPr lang="es-ES" sz="1200" dirty="0"/>
              <a:t>Usuarios del Grupo. Esta región de la opción no es modificable.</a:t>
            </a:r>
            <a:endParaRPr lang="es-419" sz="1200" dirty="0"/>
          </a:p>
        </p:txBody>
      </p:sp>
    </p:spTree>
    <p:extLst>
      <p:ext uri="{BB962C8B-B14F-4D97-AF65-F5344CB8AC3E}">
        <p14:creationId xmlns:p14="http://schemas.microsoft.com/office/powerpoint/2010/main" val="40066234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325</Words>
  <Application>Microsoft Office PowerPoint</Application>
  <PresentationFormat>Panorámica</PresentationFormat>
  <Paragraphs>13</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Perez H</dc:creator>
  <cp:lastModifiedBy>Francisco Perez H</cp:lastModifiedBy>
  <cp:revision>1</cp:revision>
  <dcterms:created xsi:type="dcterms:W3CDTF">2021-07-26T12:33:47Z</dcterms:created>
  <dcterms:modified xsi:type="dcterms:W3CDTF">2021-07-26T13:02:48Z</dcterms:modified>
</cp:coreProperties>
</file>