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Perez H" userId="97eca9ad-92fe-4cac-bd75-6ef1396ace50" providerId="ADAL" clId="{E15BC288-8BEF-40BA-A953-7EB0C709759A}"/>
    <pc:docChg chg="addSld modSld">
      <pc:chgData name="Francisco Perez H" userId="97eca9ad-92fe-4cac-bd75-6ef1396ace50" providerId="ADAL" clId="{E15BC288-8BEF-40BA-A953-7EB0C709759A}" dt="2021-12-10T15:31:34.151" v="1" actId="22"/>
      <pc:docMkLst>
        <pc:docMk/>
      </pc:docMkLst>
      <pc:sldChg chg="addSp new mod">
        <pc:chgData name="Francisco Perez H" userId="97eca9ad-92fe-4cac-bd75-6ef1396ace50" providerId="ADAL" clId="{E15BC288-8BEF-40BA-A953-7EB0C709759A}" dt="2021-12-10T15:31:34.151" v="1" actId="22"/>
        <pc:sldMkLst>
          <pc:docMk/>
          <pc:sldMk cId="540518327" sldId="260"/>
        </pc:sldMkLst>
        <pc:picChg chg="add">
          <ac:chgData name="Francisco Perez H" userId="97eca9ad-92fe-4cac-bd75-6ef1396ace50" providerId="ADAL" clId="{E15BC288-8BEF-40BA-A953-7EB0C709759A}" dt="2021-12-10T15:31:34.151" v="1" actId="22"/>
          <ac:picMkLst>
            <pc:docMk/>
            <pc:sldMk cId="540518327" sldId="260"/>
            <ac:picMk id="3" creationId="{E013FC26-C542-4230-B55B-A172BF713F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43CBC-F422-4B23-A6CF-C70BC6B9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B481F9-5E45-493F-8FD0-A0A82BB7D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14F8A-4E5E-4FB7-B3F7-A18008B8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E667A-7163-428C-9943-7F83D4AC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3D9C3-6C20-448B-98FE-9861D96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10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D3CB-21C9-403B-B455-BFA2171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487EDB-481C-4702-AF90-A4780AE2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44E52-DB46-4134-B9DA-3F3FB1E5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DC0C6-9AC6-4094-82A3-F6A9D830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4CEB-3BC4-4E0F-AABF-6D229EFE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511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7DBFA9-EDDA-4839-B398-6101F66A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0B93D5-8706-4536-BF03-8D107D3A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0AA09-1C34-440F-87B9-327223A9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95D86-81A2-47A7-A347-D2EC1A00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E667F-D520-4DE6-B87F-8560C2BE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334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E70C-35CB-4D8B-A67D-074D03A5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188EB-733C-4D8A-A17E-85987D95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08C60-9341-4A39-8F10-A08AE1F8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4F3B5-D9D4-4998-962D-FEB11BEE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BDB2D-8956-4FE4-9D4E-B3271A2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04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975A6-DA3B-4AFC-9856-D3A9958A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3FA44-BB9A-4EFF-8DDE-3A6C22C5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3B1C0-50A8-4317-8F83-94BC45C6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CF1EE-A6C4-44CF-89CF-FD7A04E8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630C3-22F7-44CD-87D9-3BE33F83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02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9843-C559-418C-81D5-3E594593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F039B-D4DF-4897-913E-060EF891C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538F63-01BC-4290-9EB8-F5078895A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F503D0-E028-49F2-A4FF-FE1EB119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258E74-5A0C-4691-9BF9-5C572B9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5CF40-AE26-4370-B827-9DFB6004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21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AA08-61D6-41B1-AC4D-D9D705CE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C208D-35A1-4A6F-A7D1-24CBDB8D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97C790-6A77-4B5F-9FAC-1DF88625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A4C1D3-CD7F-41DC-9D67-5761D1BCC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D78769-B7F3-42D1-9A48-37B61BBDF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C84BB0-61C5-4EFC-890A-92517257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3BD8B3-7F00-44FF-9F4F-A75C521A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335A32-73EF-4452-A210-2D67497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40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9BEBC-E21F-4841-8373-985E248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19AA93-712C-46AF-BE7B-4AF742A4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0C4222-A3E1-404F-8E05-23274F31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94EB7-D975-4C9B-940E-D3E6F6ED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744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E78B7B-AC33-4B5A-8330-83630CE7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F4FF77-3920-4BF9-A6CB-497F8A8E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40098-E5D0-4BF3-9C30-A4878405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463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0C4B-030A-4292-95B2-3BC09F7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5B541-FD25-4515-9B75-8BC8A299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943C7-2A07-44E9-9055-8BE73B7A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F8B9D-64A2-4C54-B259-738D53C0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19BAE-A29E-4EB9-B0E4-66D8029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70721-7CAF-4598-AB45-BBF0CB4C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26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33B23-E420-41FD-A35E-34455AAF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852137-26AD-4647-9C0E-F8D0FDB44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04080-ECC6-480E-B6FE-CD63A576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810F50-FEA7-4FB7-934C-C6CCA13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75C05-6B39-4A27-9808-08125BB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4AB77-A4F5-457D-A021-45FC54A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48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C206C5-CEEF-4E47-9BA4-37FE5B3D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BDF53-76F5-45AE-8C04-A70FE8F2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3922B-52C5-464F-8D17-F3ABE589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D1F0-28E6-4812-A1C9-8A2284788A89}" type="datetimeFigureOut">
              <a:rPr lang="es-419" smtClean="0"/>
              <a:t>10/12/2021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A47D1-F9B3-4135-AE89-854AA5B8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ACE1D-8F72-457C-A774-DDC8BF6D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3FB0-1F07-4628-8B6A-30E397AAA6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1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972D64-7810-4DAA-B705-A90C22C8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556B2D-666D-423C-925B-63B068C1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0AE4CC-01A1-475F-811B-69038AF6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0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7713CE-0797-49FF-8302-24DC64C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13FC26-C542-4230-B55B-A172BF71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8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Perez H</dc:creator>
  <cp:lastModifiedBy>Francisco Perez H</cp:lastModifiedBy>
  <cp:revision>1</cp:revision>
  <dcterms:created xsi:type="dcterms:W3CDTF">2021-12-10T15:01:10Z</dcterms:created>
  <dcterms:modified xsi:type="dcterms:W3CDTF">2021-12-10T15:31:58Z</dcterms:modified>
</cp:coreProperties>
</file>