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1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40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52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37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4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91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67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71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79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85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11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2E52-3A66-477E-B477-55B47A424A23}" type="datetimeFigureOut">
              <a:rPr lang="es-ES" smtClean="0"/>
              <a:t>14/03/2022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1430-B5B5-4F3B-9368-99E1B3C8E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6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1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2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9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2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7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7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E88F9F-878F-49F4-AD1B-253E27F0D1A3}"/>
              </a:ext>
            </a:extLst>
          </p:cNvPr>
          <p:cNvSpPr/>
          <p:nvPr/>
        </p:nvSpPr>
        <p:spPr>
          <a:xfrm>
            <a:off x="476250" y="495300"/>
            <a:ext cx="111633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ESTEFASHION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2C8E296-FA6F-46FD-9D61-805E37CB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" y="676275"/>
            <a:ext cx="1581150" cy="1581150"/>
          </a:xfrm>
          <a:prstGeom prst="rect">
            <a:avLst/>
          </a:prstGeom>
        </p:spPr>
      </p:pic>
      <p:sp>
        <p:nvSpPr>
          <p:cNvPr id="8" name="Botón de acción: en blanco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2B1703-1256-4B08-9E6F-B629E56B946A}"/>
              </a:ext>
            </a:extLst>
          </p:cNvPr>
          <p:cNvSpPr/>
          <p:nvPr/>
        </p:nvSpPr>
        <p:spPr>
          <a:xfrm>
            <a:off x="9944100" y="819150"/>
            <a:ext cx="1276350" cy="1276350"/>
          </a:xfrm>
          <a:prstGeom prst="actionButtonBlan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Mujer artista con relleno sólido">
            <a:extLst>
              <a:ext uri="{FF2B5EF4-FFF2-40B4-BE49-F238E27FC236}">
                <a16:creationId xmlns:a16="http://schemas.microsoft.com/office/drawing/2014/main" id="{335D2DD4-78DD-4970-BCB5-4CD17637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550" y="1009650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30849FC-B48D-4A3B-892D-DE96DEF54C86}"/>
              </a:ext>
            </a:extLst>
          </p:cNvPr>
          <p:cNvSpPr/>
          <p:nvPr/>
        </p:nvSpPr>
        <p:spPr>
          <a:xfrm>
            <a:off x="476250" y="13163550"/>
            <a:ext cx="11163300" cy="25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A3587-95FE-4065-840B-AB09C374DC3E}"/>
              </a:ext>
            </a:extLst>
          </p:cNvPr>
          <p:cNvSpPr txBox="1"/>
          <p:nvPr/>
        </p:nvSpPr>
        <p:spPr>
          <a:xfrm>
            <a:off x="809625" y="13452376"/>
            <a:ext cx="10572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Contacto 		Quienes somos 	Trabaja con nosotros 		Aviso legal</a:t>
            </a: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endParaRPr lang="es-ES" sz="2800" dirty="0">
              <a:solidFill>
                <a:schemeClr val="bg1"/>
              </a:solidFill>
            </a:endParaRPr>
          </a:p>
          <a:p>
            <a:pPr algn="ctr"/>
            <a:r>
              <a:rPr lang="es-ES" sz="2800" dirty="0">
                <a:solidFill>
                  <a:schemeClr val="bg1"/>
                </a:solidFill>
              </a:rPr>
              <a:t>©</a:t>
            </a:r>
            <a:r>
              <a:rPr lang="es-ES" sz="2800" dirty="0" err="1">
                <a:solidFill>
                  <a:schemeClr val="bg1"/>
                </a:solidFill>
              </a:rPr>
              <a:t>Estefashion</a:t>
            </a:r>
            <a:r>
              <a:rPr lang="es-ES" sz="2800" dirty="0">
                <a:solidFill>
                  <a:schemeClr val="bg1"/>
                </a:solidFill>
              </a:rPr>
              <a:t>  2022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84995BB7-5222-4B6D-AF4C-C92096E91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15" y="14352445"/>
            <a:ext cx="508185" cy="508185"/>
          </a:xfrm>
          <a:prstGeom prst="rect">
            <a:avLst/>
          </a:prstGeom>
        </p:spPr>
      </p:pic>
      <p:pic>
        <p:nvPicPr>
          <p:cNvPr id="17" name="Imagen 16" descr="Forma&#10;&#10;Descripción generada automáticamente con confianza baja">
            <a:extLst>
              <a:ext uri="{FF2B5EF4-FFF2-40B4-BE49-F238E27FC236}">
                <a16:creationId xmlns:a16="http://schemas.microsoft.com/office/drawing/2014/main" id="{3A808C4D-891F-4960-8FCE-1E9BB267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7" y="14352445"/>
            <a:ext cx="508186" cy="50818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559AF41-051E-46DF-8A80-FFC0DC1E0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05" y="14286492"/>
            <a:ext cx="614689" cy="61468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4B31BE5-62F8-4FBB-8437-F4CD8605C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89" y="14352443"/>
            <a:ext cx="614690" cy="6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170</Words>
  <Application>Microsoft Office PowerPoint</Application>
  <PresentationFormat>Personalizado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Paniagua</dc:creator>
  <cp:lastModifiedBy>Fernando Paniagua</cp:lastModifiedBy>
  <cp:revision>4</cp:revision>
  <dcterms:created xsi:type="dcterms:W3CDTF">2022-03-14T10:13:37Z</dcterms:created>
  <dcterms:modified xsi:type="dcterms:W3CDTF">2022-03-14T10:29:52Z</dcterms:modified>
</cp:coreProperties>
</file>