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2DD0-94AE-44B6-B349-351F649AD4F5}" v="281" dt="2020-12-22T13:30:4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典 许" userId="f325a60bec6a88a0" providerId="LiveId" clId="{98272DD0-94AE-44B6-B349-351F649AD4F5}"/>
    <pc:docChg chg="custSel mod addSld delSld modSld">
      <pc:chgData name="典 许" userId="f325a60bec6a88a0" providerId="LiveId" clId="{98272DD0-94AE-44B6-B349-351F649AD4F5}" dt="2020-12-22T13:30:42.240" v="775"/>
      <pc:docMkLst>
        <pc:docMk/>
      </pc:docMkLst>
      <pc:sldChg chg="modSp mod">
        <pc:chgData name="典 许" userId="f325a60bec6a88a0" providerId="LiveId" clId="{98272DD0-94AE-44B6-B349-351F649AD4F5}" dt="2020-12-22T12:57:23.830" v="515" actId="20577"/>
        <pc:sldMkLst>
          <pc:docMk/>
          <pc:sldMk cId="3152932752" sldId="257"/>
        </pc:sldMkLst>
        <pc:spChg chg="mod">
          <ac:chgData name="典 许" userId="f325a60bec6a88a0" providerId="LiveId" clId="{98272DD0-94AE-44B6-B349-351F649AD4F5}" dt="2020-12-22T12:57:23.830" v="515" actId="20577"/>
          <ac:spMkLst>
            <pc:docMk/>
            <pc:sldMk cId="3152932752" sldId="257"/>
            <ac:spMk id="2" creationId="{23577D81-13C6-8B45-AA9F-BBBBF16C1C1F}"/>
          </ac:spMkLst>
        </pc:spChg>
        <pc:spChg chg="mod">
          <ac:chgData name="典 许" userId="f325a60bec6a88a0" providerId="LiveId" clId="{98272DD0-94AE-44B6-B349-351F649AD4F5}" dt="2020-12-22T12:50:19.686" v="444" actId="21"/>
          <ac:spMkLst>
            <pc:docMk/>
            <pc:sldMk cId="3152932752" sldId="257"/>
            <ac:spMk id="5" creationId="{AF28F673-B96A-4846-BB85-FE5EEB4E5AC7}"/>
          </ac:spMkLst>
        </pc:spChg>
      </pc:sldChg>
      <pc:sldChg chg="del">
        <pc:chgData name="典 许" userId="f325a60bec6a88a0" providerId="LiveId" clId="{98272DD0-94AE-44B6-B349-351F649AD4F5}" dt="2020-12-22T11:50:10.037" v="0" actId="2696"/>
        <pc:sldMkLst>
          <pc:docMk/>
          <pc:sldMk cId="1229229590" sldId="258"/>
        </pc:sldMkLst>
      </pc:sldChg>
      <pc:sldChg chg="modSp new del mod">
        <pc:chgData name="典 许" userId="f325a60bec6a88a0" providerId="LiveId" clId="{98272DD0-94AE-44B6-B349-351F649AD4F5}" dt="2020-12-22T12:29:55.618" v="411" actId="2696"/>
        <pc:sldMkLst>
          <pc:docMk/>
          <pc:sldMk cId="2745749484" sldId="258"/>
        </pc:sldMkLst>
        <pc:spChg chg="mod">
          <ac:chgData name="典 许" userId="f325a60bec6a88a0" providerId="LiveId" clId="{98272DD0-94AE-44B6-B349-351F649AD4F5}" dt="2020-12-22T12:21:35.240" v="381"/>
          <ac:spMkLst>
            <pc:docMk/>
            <pc:sldMk cId="2745749484" sldId="258"/>
            <ac:spMk id="2" creationId="{BBF30FD3-D7F7-4114-BBAB-5DC559EB37FE}"/>
          </ac:spMkLst>
        </pc:spChg>
        <pc:spChg chg="mod">
          <ac:chgData name="典 许" userId="f325a60bec6a88a0" providerId="LiveId" clId="{98272DD0-94AE-44B6-B349-351F649AD4F5}" dt="2020-12-22T12:29:48.862" v="409" actId="21"/>
          <ac:spMkLst>
            <pc:docMk/>
            <pc:sldMk cId="2745749484" sldId="258"/>
            <ac:spMk id="3" creationId="{5B3C9CB6-C0C5-4D25-8230-33C57E6198C3}"/>
          </ac:spMkLst>
        </pc:spChg>
      </pc:sldChg>
      <pc:sldChg chg="modSp new del mod">
        <pc:chgData name="典 许" userId="f325a60bec6a88a0" providerId="LiveId" clId="{98272DD0-94AE-44B6-B349-351F649AD4F5}" dt="2020-12-22T12:21:52.420" v="382" actId="2696"/>
        <pc:sldMkLst>
          <pc:docMk/>
          <pc:sldMk cId="3534880364" sldId="259"/>
        </pc:sldMkLst>
        <pc:spChg chg="mod">
          <ac:chgData name="典 许" userId="f325a60bec6a88a0" providerId="LiveId" clId="{98272DD0-94AE-44B6-B349-351F649AD4F5}" dt="2020-12-22T12:12:21.144" v="285" actId="20577"/>
          <ac:spMkLst>
            <pc:docMk/>
            <pc:sldMk cId="3534880364" sldId="259"/>
            <ac:spMk id="2" creationId="{1D28B386-2FF8-4AA7-8479-3B4B6E59843A}"/>
          </ac:spMkLst>
        </pc:spChg>
      </pc:sldChg>
      <pc:sldChg chg="addSp delSp modSp new mod">
        <pc:chgData name="典 许" userId="f325a60bec6a88a0" providerId="LiveId" clId="{98272DD0-94AE-44B6-B349-351F649AD4F5}" dt="2020-12-22T12:47:37.598" v="442" actId="1076"/>
        <pc:sldMkLst>
          <pc:docMk/>
          <pc:sldMk cId="3145916700" sldId="260"/>
        </pc:sldMkLst>
        <pc:spChg chg="mod">
          <ac:chgData name="典 许" userId="f325a60bec6a88a0" providerId="LiveId" clId="{98272DD0-94AE-44B6-B349-351F649AD4F5}" dt="2020-12-22T12:46:52.827" v="440" actId="20577"/>
          <ac:spMkLst>
            <pc:docMk/>
            <pc:sldMk cId="3145916700" sldId="260"/>
            <ac:spMk id="2" creationId="{51BFC75C-B816-4E0C-960A-8BBBF5F903BC}"/>
          </ac:spMkLst>
        </pc:spChg>
        <pc:spChg chg="del">
          <ac:chgData name="典 许" userId="f325a60bec6a88a0" providerId="LiveId" clId="{98272DD0-94AE-44B6-B349-351F649AD4F5}" dt="2020-12-22T12:47:33.419" v="441" actId="22"/>
          <ac:spMkLst>
            <pc:docMk/>
            <pc:sldMk cId="3145916700" sldId="260"/>
            <ac:spMk id="3" creationId="{584BAC45-E9B0-4882-8403-391EE0F92365}"/>
          </ac:spMkLst>
        </pc:spChg>
        <pc:picChg chg="add mod ord">
          <ac:chgData name="典 许" userId="f325a60bec6a88a0" providerId="LiveId" clId="{98272DD0-94AE-44B6-B349-351F649AD4F5}" dt="2020-12-22T12:47:37.598" v="442" actId="1076"/>
          <ac:picMkLst>
            <pc:docMk/>
            <pc:sldMk cId="3145916700" sldId="260"/>
            <ac:picMk id="5" creationId="{CE724BAB-E8EE-46F6-87FA-EDE489491DC3}"/>
          </ac:picMkLst>
        </pc:picChg>
      </pc:sldChg>
      <pc:sldChg chg="modSp new mod">
        <pc:chgData name="典 许" userId="f325a60bec6a88a0" providerId="LiveId" clId="{98272DD0-94AE-44B6-B349-351F649AD4F5}" dt="2020-12-22T12:17:18.302" v="359" actId="20577"/>
        <pc:sldMkLst>
          <pc:docMk/>
          <pc:sldMk cId="2884821498" sldId="261"/>
        </pc:sldMkLst>
        <pc:spChg chg="mod">
          <ac:chgData name="典 许" userId="f325a60bec6a88a0" providerId="LiveId" clId="{98272DD0-94AE-44B6-B349-351F649AD4F5}" dt="2020-12-22T12:17:02.904" v="341"/>
          <ac:spMkLst>
            <pc:docMk/>
            <pc:sldMk cId="2884821498" sldId="261"/>
            <ac:spMk id="2" creationId="{996EEF22-07F5-4CC0-942B-AEC35CF45F96}"/>
          </ac:spMkLst>
        </pc:spChg>
        <pc:spChg chg="mod">
          <ac:chgData name="典 许" userId="f325a60bec6a88a0" providerId="LiveId" clId="{98272DD0-94AE-44B6-B349-351F649AD4F5}" dt="2020-12-22T12:17:18.302" v="359" actId="20577"/>
          <ac:spMkLst>
            <pc:docMk/>
            <pc:sldMk cId="2884821498" sldId="261"/>
            <ac:spMk id="3" creationId="{C82C384B-CB8A-4A5D-B612-281A80769E46}"/>
          </ac:spMkLst>
        </pc:spChg>
      </pc:sldChg>
      <pc:sldChg chg="addSp delSp modSp new mod setBg">
        <pc:chgData name="典 许" userId="f325a60bec6a88a0" providerId="LiveId" clId="{98272DD0-94AE-44B6-B349-351F649AD4F5}" dt="2020-12-22T13:30:42.240" v="775"/>
        <pc:sldMkLst>
          <pc:docMk/>
          <pc:sldMk cId="4259944514" sldId="262"/>
        </pc:sldMkLst>
        <pc:spChg chg="mod">
          <ac:chgData name="典 许" userId="f325a60bec6a88a0" providerId="LiveId" clId="{98272DD0-94AE-44B6-B349-351F649AD4F5}" dt="2020-12-22T12:50:26.328" v="445"/>
          <ac:spMkLst>
            <pc:docMk/>
            <pc:sldMk cId="4259944514" sldId="262"/>
            <ac:spMk id="2" creationId="{D8DADFB9-22A6-4B00-AC32-D3590E036C4F}"/>
          </ac:spMkLst>
        </pc:spChg>
        <pc:spChg chg="del">
          <ac:chgData name="典 许" userId="f325a60bec6a88a0" providerId="LiveId" clId="{98272DD0-94AE-44B6-B349-351F649AD4F5}" dt="2020-12-22T12:30:32.596" v="420"/>
          <ac:spMkLst>
            <pc:docMk/>
            <pc:sldMk cId="4259944514" sldId="262"/>
            <ac:spMk id="3" creationId="{3F975CD8-85BC-43B5-9958-3A386CD33D4D}"/>
          </ac:spMkLst>
        </pc:spChg>
        <pc:spChg chg="add mod">
          <ac:chgData name="典 许" userId="f325a60bec6a88a0" providerId="LiveId" clId="{98272DD0-94AE-44B6-B349-351F649AD4F5}" dt="2020-12-22T13:30:42.240" v="775"/>
          <ac:spMkLst>
            <pc:docMk/>
            <pc:sldMk cId="4259944514" sldId="262"/>
            <ac:spMk id="1030" creationId="{D68C88CF-4C60-4457-9B86-A09BA67B2D83}"/>
          </ac:spMkLst>
        </pc:spChg>
        <pc:picChg chg="add mod">
          <ac:chgData name="典 许" userId="f325a60bec6a88a0" providerId="LiveId" clId="{98272DD0-94AE-44B6-B349-351F649AD4F5}" dt="2020-12-22T13:29:29.148" v="751" actId="1076"/>
          <ac:picMkLst>
            <pc:docMk/>
            <pc:sldMk cId="4259944514" sldId="262"/>
            <ac:picMk id="4" creationId="{14C74405-6F63-4CEA-A985-E4F0266C4D4F}"/>
          </ac:picMkLst>
        </pc:picChg>
        <pc:picChg chg="add mod">
          <ac:chgData name="典 许" userId="f325a60bec6a88a0" providerId="LiveId" clId="{98272DD0-94AE-44B6-B349-351F649AD4F5}" dt="2020-12-22T13:29:32.371" v="753" actId="1076"/>
          <ac:picMkLst>
            <pc:docMk/>
            <pc:sldMk cId="4259944514" sldId="262"/>
            <ac:picMk id="1026" creationId="{C0247ACA-C7E4-4551-9E4C-0091B2BB701D}"/>
          </ac:picMkLst>
        </pc:picChg>
        <pc:picChg chg="add del mod">
          <ac:chgData name="典 许" userId="f325a60bec6a88a0" providerId="LiveId" clId="{98272DD0-94AE-44B6-B349-351F649AD4F5}" dt="2020-12-22T12:45:02.523" v="435" actId="478"/>
          <ac:picMkLst>
            <pc:docMk/>
            <pc:sldMk cId="4259944514" sldId="262"/>
            <ac:picMk id="1026" creationId="{F38B0F86-A312-4C85-813D-214F89BD68EF}"/>
          </ac:picMkLst>
        </pc:picChg>
        <pc:picChg chg="add del">
          <ac:chgData name="典 许" userId="f325a60bec6a88a0" providerId="LiveId" clId="{98272DD0-94AE-44B6-B349-351F649AD4F5}" dt="2020-12-22T12:45:02.523" v="435" actId="478"/>
          <ac:picMkLst>
            <pc:docMk/>
            <pc:sldMk cId="4259944514" sldId="262"/>
            <ac:picMk id="1028" creationId="{7DA320D6-345D-438A-B2F3-485B6712A7C4}"/>
          </ac:picMkLst>
        </pc:picChg>
      </pc:sldChg>
      <pc:sldChg chg="modSp new mod">
        <pc:chgData name="典 许" userId="f325a60bec6a88a0" providerId="LiveId" clId="{98272DD0-94AE-44B6-B349-351F649AD4F5}" dt="2020-12-22T13:06:50.608" v="749" actId="20577"/>
        <pc:sldMkLst>
          <pc:docMk/>
          <pc:sldMk cId="842424026" sldId="263"/>
        </pc:sldMkLst>
        <pc:spChg chg="mod">
          <ac:chgData name="典 许" userId="f325a60bec6a88a0" providerId="LiveId" clId="{98272DD0-94AE-44B6-B349-351F649AD4F5}" dt="2020-12-22T12:57:32.476" v="524"/>
          <ac:spMkLst>
            <pc:docMk/>
            <pc:sldMk cId="842424026" sldId="263"/>
            <ac:spMk id="2" creationId="{60B7F3F0-84D5-493D-BC58-E6004A686318}"/>
          </ac:spMkLst>
        </pc:spChg>
        <pc:spChg chg="mod">
          <ac:chgData name="典 许" userId="f325a60bec6a88a0" providerId="LiveId" clId="{98272DD0-94AE-44B6-B349-351F649AD4F5}" dt="2020-12-22T13:06:50.608" v="749" actId="20577"/>
          <ac:spMkLst>
            <pc:docMk/>
            <pc:sldMk cId="842424026" sldId="263"/>
            <ac:spMk id="3" creationId="{240FAAE5-052E-4A9C-81E0-5ECC4E4E5BE1}"/>
          </ac:spMkLst>
        </pc:spChg>
      </pc:sldChg>
    </pc:docChg>
  </pc:docChgLst>
  <pc:docChgLst>
    <pc:chgData name="典 许" userId="f325a60bec6a88a0" providerId="LiveId" clId="{B0E840AE-CCE9-2E48-9927-F66A0398D4D2}"/>
    <pc:docChg chg="custSel mod modSld modMainMaster setSldSz">
      <pc:chgData name="典 许" userId="f325a60bec6a88a0" providerId="LiveId" clId="{B0E840AE-CCE9-2E48-9927-F66A0398D4D2}" dt="2020-12-23T04:46:15.173" v="1" actId="26743"/>
      <pc:docMkLst>
        <pc:docMk/>
      </pc:docMkLst>
      <pc:sldChg chg="modSp">
        <pc:chgData name="典 许" userId="f325a60bec6a88a0" providerId="LiveId" clId="{B0E840AE-CCE9-2E48-9927-F66A0398D4D2}" dt="2020-12-23T04:46:15.173" v="1" actId="26743"/>
        <pc:sldMkLst>
          <pc:docMk/>
          <pc:sldMk cId="3152932752" sldId="257"/>
        </pc:sldMkLst>
        <pc:spChg chg="mod">
          <ac:chgData name="典 许" userId="f325a60bec6a88a0" providerId="LiveId" clId="{B0E840AE-CCE9-2E48-9927-F66A0398D4D2}" dt="2020-12-23T04:46:15.173" v="1" actId="26743"/>
          <ac:spMkLst>
            <pc:docMk/>
            <pc:sldMk cId="3152932752" sldId="257"/>
            <ac:spMk id="5" creationId="{AF28F673-B96A-4846-BB85-FE5EEB4E5AC7}"/>
          </ac:spMkLst>
        </pc:spChg>
      </pc:sldChg>
      <pc:sldChg chg="modSp">
        <pc:chgData name="典 许" userId="f325a60bec6a88a0" providerId="LiveId" clId="{B0E840AE-CCE9-2E48-9927-F66A0398D4D2}" dt="2020-12-23T04:46:15.173" v="1" actId="26743"/>
        <pc:sldMkLst>
          <pc:docMk/>
          <pc:sldMk cId="3145916700" sldId="260"/>
        </pc:sldMkLst>
        <pc:picChg chg="mod">
          <ac:chgData name="典 许" userId="f325a60bec6a88a0" providerId="LiveId" clId="{B0E840AE-CCE9-2E48-9927-F66A0398D4D2}" dt="2020-12-23T04:46:15.173" v="1" actId="26743"/>
          <ac:picMkLst>
            <pc:docMk/>
            <pc:sldMk cId="3145916700" sldId="260"/>
            <ac:picMk id="5" creationId="{CE724BAB-E8EE-46F6-87FA-EDE489491DC3}"/>
          </ac:picMkLst>
        </pc:picChg>
      </pc:sldChg>
      <pc:sldChg chg="modSp">
        <pc:chgData name="典 许" userId="f325a60bec6a88a0" providerId="LiveId" clId="{B0E840AE-CCE9-2E48-9927-F66A0398D4D2}" dt="2020-12-23T04:46:15.173" v="1" actId="26743"/>
        <pc:sldMkLst>
          <pc:docMk/>
          <pc:sldMk cId="4259944514" sldId="262"/>
        </pc:sldMkLst>
        <pc:spChg chg="mod">
          <ac:chgData name="典 许" userId="f325a60bec6a88a0" providerId="LiveId" clId="{B0E840AE-CCE9-2E48-9927-F66A0398D4D2}" dt="2020-12-23T04:46:15.173" v="1" actId="26743"/>
          <ac:spMkLst>
            <pc:docMk/>
            <pc:sldMk cId="4259944514" sldId="262"/>
            <ac:spMk id="2" creationId="{D8DADFB9-22A6-4B00-AC32-D3590E036C4F}"/>
          </ac:spMkLst>
        </pc:spChg>
        <pc:spChg chg="mod">
          <ac:chgData name="典 许" userId="f325a60bec6a88a0" providerId="LiveId" clId="{B0E840AE-CCE9-2E48-9927-F66A0398D4D2}" dt="2020-12-23T04:46:15.173" v="1" actId="26743"/>
          <ac:spMkLst>
            <pc:docMk/>
            <pc:sldMk cId="4259944514" sldId="262"/>
            <ac:spMk id="1030" creationId="{D68C88CF-4C60-4457-9B86-A09BA67B2D83}"/>
          </ac:spMkLst>
        </pc:spChg>
        <pc:picChg chg="mod">
          <ac:chgData name="典 许" userId="f325a60bec6a88a0" providerId="LiveId" clId="{B0E840AE-CCE9-2E48-9927-F66A0398D4D2}" dt="2020-12-23T04:46:15.173" v="1" actId="26743"/>
          <ac:picMkLst>
            <pc:docMk/>
            <pc:sldMk cId="4259944514" sldId="262"/>
            <ac:picMk id="4" creationId="{14C74405-6F63-4CEA-A985-E4F0266C4D4F}"/>
          </ac:picMkLst>
        </pc:picChg>
        <pc:picChg chg="mod">
          <ac:chgData name="典 许" userId="f325a60bec6a88a0" providerId="LiveId" clId="{B0E840AE-CCE9-2E48-9927-F66A0398D4D2}" dt="2020-12-23T04:46:15.173" v="1" actId="26743"/>
          <ac:picMkLst>
            <pc:docMk/>
            <pc:sldMk cId="4259944514" sldId="262"/>
            <ac:picMk id="1026" creationId="{C0247ACA-C7E4-4551-9E4C-0091B2BB701D}"/>
          </ac:picMkLst>
        </pc:picChg>
      </pc:sldChg>
      <pc:sldChg chg="modSp">
        <pc:chgData name="典 许" userId="f325a60bec6a88a0" providerId="LiveId" clId="{B0E840AE-CCE9-2E48-9927-F66A0398D4D2}" dt="2020-12-23T04:46:15.173" v="1" actId="26743"/>
        <pc:sldMkLst>
          <pc:docMk/>
          <pc:sldMk cId="842424026" sldId="263"/>
        </pc:sldMkLst>
        <pc:spChg chg="mod">
          <ac:chgData name="典 许" userId="f325a60bec6a88a0" providerId="LiveId" clId="{B0E840AE-CCE9-2E48-9927-F66A0398D4D2}" dt="2020-12-23T04:46:15.173" v="1" actId="26743"/>
          <ac:spMkLst>
            <pc:docMk/>
            <pc:sldMk cId="842424026" sldId="263"/>
            <ac:spMk id="3" creationId="{240FAAE5-052E-4A9C-81E0-5ECC4E4E5BE1}"/>
          </ac:spMkLst>
        </pc:spChg>
      </pc:sldChg>
      <pc:sldMasterChg chg="modSp modSldLayout">
        <pc:chgData name="典 许" userId="f325a60bec6a88a0" providerId="LiveId" clId="{B0E840AE-CCE9-2E48-9927-F66A0398D4D2}" dt="2020-12-23T04:46:15.173" v="1" actId="26743"/>
        <pc:sldMasterMkLst>
          <pc:docMk/>
          <pc:sldMasterMk cId="0" sldId="2147483648"/>
        </pc:sldMasterMkLst>
        <pc:spChg chg="mod">
          <ac:chgData name="典 许" userId="f325a60bec6a88a0" providerId="LiveId" clId="{B0E840AE-CCE9-2E48-9927-F66A0398D4D2}" dt="2020-12-23T04:46:15.173" v="1" actId="2674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典 许" userId="f325a60bec6a88a0" providerId="LiveId" clId="{B0E840AE-CCE9-2E48-9927-F66A0398D4D2}" dt="2020-12-23T04:46:15.173" v="1" actId="2674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典 许" userId="f325a60bec6a88a0" providerId="LiveId" clId="{B0E840AE-CCE9-2E48-9927-F66A0398D4D2}" dt="2020-12-23T04:46:15.173" v="1" actId="2674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典 许" userId="f325a60bec6a88a0" providerId="LiveId" clId="{B0E840AE-CCE9-2E48-9927-F66A0398D4D2}" dt="2020-12-23T04:46:15.173" v="1" actId="2674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典 许" userId="f325a60bec6a88a0" providerId="LiveId" clId="{B0E840AE-CCE9-2E48-9927-F66A0398D4D2}" dt="2020-12-23T04:46:15.173" v="1" actId="26743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典 许" userId="f325a60bec6a88a0" providerId="LiveId" clId="{B0E840AE-CCE9-2E48-9927-F66A0398D4D2}" dt="2020-12-23T04:46:15.173" v="1" actId="26743"/>
          <ac:grpSpMkLst>
            <pc:docMk/>
            <pc:sldMasterMk cId="0" sldId="2147483648"/>
            <ac:grpSpMk id="7" creationId="{00000000-0000-0000-0000-000000000000}"/>
          </ac:grpSpMkLst>
        </pc:grp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49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典 许" userId="f325a60bec6a88a0" providerId="LiveId" clId="{B0E840AE-CCE9-2E48-9927-F66A0398D4D2}" dt="2020-12-23T04:46:15.173" v="1" actId="26743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0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1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3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4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7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59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0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1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2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3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4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5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典 许" userId="f325a60bec6a88a0" providerId="LiveId" clId="{B0E840AE-CCE9-2E48-9927-F66A0398D4D2}" dt="2020-12-23T04:46:15.173" v="1" actId="26743"/>
          <pc:sldLayoutMkLst>
            <pc:docMk/>
            <pc:sldMasterMk cId="0" sldId="2147483648"/>
            <pc:sldLayoutMk cId="0" sldId="2147483666"/>
          </pc:sldLayoutMkLst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典 许" userId="f325a60bec6a88a0" providerId="LiveId" clId="{B0E840AE-CCE9-2E48-9927-F66A0398D4D2}" dt="2020-12-23T04:46:15.173" v="1" actId="26743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4E32-D3BB-F54D-82AC-EAC1AB209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周学习总结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14DB7-4280-934B-B77B-C3CC6267A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许典</a:t>
            </a:r>
          </a:p>
        </p:txBody>
      </p:sp>
    </p:spTree>
    <p:extLst>
      <p:ext uri="{BB962C8B-B14F-4D97-AF65-F5344CB8AC3E}">
        <p14:creationId xmlns:p14="http://schemas.microsoft.com/office/powerpoint/2010/main" val="31164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7D81-13C6-8B45-AA9F-BBBBF16C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F28F673-B96A-4846-BB85-FE5EEB4E5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Feature Scaling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Adagard</a:t>
                </a:r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F28F673-B96A-4846-BB85-FE5EEB4E5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3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DFB9-22A6-4B00-AC32-D3590E03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1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训练，验证和预测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8C88CF-4C60-4457-9B86-A09BA67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30" y="2160590"/>
            <a:ext cx="2195389" cy="3880773"/>
          </a:xfrm>
        </p:spPr>
        <p:txBody>
          <a:bodyPr>
            <a:normAutofit/>
          </a:bodyPr>
          <a:lstStyle/>
          <a:p>
            <a:r>
              <a:rPr lang="zh-CN" altLang="en-US" sz="1300" dirty="0"/>
              <a:t>单次训练迭代</a:t>
            </a:r>
            <a:r>
              <a:rPr lang="en-US" altLang="zh-CN" sz="1300" dirty="0"/>
              <a:t>10</a:t>
            </a:r>
            <a:r>
              <a:rPr lang="zh-CN" altLang="en-US" sz="1300" dirty="0"/>
              <a:t>次的运行效果</a:t>
            </a:r>
            <a:endParaRPr lang="en-US" altLang="zh-CN" sz="1300" dirty="0"/>
          </a:p>
          <a:p>
            <a:r>
              <a:rPr lang="zh-CN" altLang="en-US" sz="1300" dirty="0"/>
              <a:t>训练数据分成训练集和验证集，进行</a:t>
            </a:r>
            <a:r>
              <a:rPr lang="en-US" sz="1300" dirty="0"/>
              <a:t>1000</a:t>
            </a:r>
            <a:r>
              <a:rPr lang="zh-CN" altLang="en-US" sz="1300" dirty="0"/>
              <a:t>次实验验证的错误率</a:t>
            </a:r>
            <a:endParaRPr lang="en-US" altLang="zh-CN" sz="13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4C74405-6F63-4CEA-A985-E4F0266C4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2" y="4319639"/>
            <a:ext cx="3714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247ACA-C7E4-4551-9E4C-0091B2BB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10" y="1605425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F3F0-84D5-493D-BC58-E6004A6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AAE5-052E-4A9C-81E0-5ECC4E4E5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Sigmoid 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Cross Entropy Error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AAE5-052E-4A9C-81E0-5ECC4E4E5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FC75C-B816-4E0C-960A-8BBBF5F9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724BAB-E8EE-46F6-87FA-EDE48949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1" y="1488282"/>
            <a:ext cx="5225180" cy="3881437"/>
          </a:xfrm>
        </p:spPr>
      </p:pic>
    </p:spTree>
    <p:extLst>
      <p:ext uri="{BB962C8B-B14F-4D97-AF65-F5344CB8AC3E}">
        <p14:creationId xmlns:p14="http://schemas.microsoft.com/office/powerpoint/2010/main" val="31459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EF22-07F5-4CC0-942B-AEC35CF4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384B-CB8A-4A5D-B612-281A8076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 &amp; RNN</a:t>
            </a:r>
          </a:p>
        </p:txBody>
      </p:sp>
    </p:spTree>
    <p:extLst>
      <p:ext uri="{BB962C8B-B14F-4D97-AF65-F5344CB8AC3E}">
        <p14:creationId xmlns:p14="http://schemas.microsoft.com/office/powerpoint/2010/main" val="28848214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平面</vt:lpstr>
      <vt:lpstr>周学习总结</vt:lpstr>
      <vt:lpstr>回归</vt:lpstr>
      <vt:lpstr>训练，验证和预测</vt:lpstr>
      <vt:lpstr>分类</vt:lpstr>
      <vt:lpstr>CNN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周学习总结</dc:title>
  <dc:creator>典 许</dc:creator>
  <cp:lastModifiedBy>典 许</cp:lastModifiedBy>
  <cp:revision>2</cp:revision>
  <dcterms:created xsi:type="dcterms:W3CDTF">2020-12-22T12:30:42Z</dcterms:created>
  <dcterms:modified xsi:type="dcterms:W3CDTF">2020-12-23T04:46:18Z</dcterms:modified>
</cp:coreProperties>
</file>