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32963DA-04C7-4A17-A387-F0261E2AECB0}" v="5" dt="2020-12-29T10:40:20.6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1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典" userId="f325a60bec6a88a0" providerId="LiveId" clId="{09229041-DC51-456C-92E2-6D4A0F33A9A0}"/>
    <pc:docChg chg="modSld">
      <pc:chgData name="典" userId="f325a60bec6a88a0" providerId="LiveId" clId="{09229041-DC51-456C-92E2-6D4A0F33A9A0}" dt="2020-12-30T04:33:33.387" v="0" actId="729"/>
      <pc:docMkLst>
        <pc:docMk/>
      </pc:docMkLst>
      <pc:sldChg chg="mod modShow">
        <pc:chgData name="典" userId="f325a60bec6a88a0" providerId="LiveId" clId="{09229041-DC51-456C-92E2-6D4A0F33A9A0}" dt="2020-12-30T04:33:33.387" v="0" actId="729"/>
        <pc:sldMkLst>
          <pc:docMk/>
          <pc:sldMk cId="2280490428" sldId="259"/>
        </pc:sldMkLst>
      </pc:sldChg>
    </pc:docChg>
  </pc:docChgLst>
  <pc:docChgLst>
    <pc:chgData name="典 许" userId="f325a60bec6a88a0" providerId="LiveId" clId="{C32963DA-04C7-4A17-A387-F0261E2AECB0}"/>
    <pc:docChg chg="undo custSel mod modSld">
      <pc:chgData name="典 许" userId="f325a60bec6a88a0" providerId="LiveId" clId="{C32963DA-04C7-4A17-A387-F0261E2AECB0}" dt="2020-12-29T10:40:28.887" v="12" actId="26606"/>
      <pc:docMkLst>
        <pc:docMk/>
      </pc:docMkLst>
      <pc:sldChg chg="modSp mod">
        <pc:chgData name="典 许" userId="f325a60bec6a88a0" providerId="LiveId" clId="{C32963DA-04C7-4A17-A387-F0261E2AECB0}" dt="2020-12-29T10:36:29.575" v="3"/>
        <pc:sldMkLst>
          <pc:docMk/>
          <pc:sldMk cId="2544349367" sldId="258"/>
        </pc:sldMkLst>
        <pc:spChg chg="mod">
          <ac:chgData name="典 许" userId="f325a60bec6a88a0" providerId="LiveId" clId="{C32963DA-04C7-4A17-A387-F0261E2AECB0}" dt="2020-12-29T10:36:29.575" v="3"/>
          <ac:spMkLst>
            <pc:docMk/>
            <pc:sldMk cId="2544349367" sldId="258"/>
            <ac:spMk id="3" creationId="{CD04A9ED-D23B-4CF0-BA01-73CCD908CFCE}"/>
          </ac:spMkLst>
        </pc:spChg>
      </pc:sldChg>
      <pc:sldChg chg="addSp modSp mod setBg">
        <pc:chgData name="典 许" userId="f325a60bec6a88a0" providerId="LiveId" clId="{C32963DA-04C7-4A17-A387-F0261E2AECB0}" dt="2020-12-29T10:40:28.887" v="12" actId="26606"/>
        <pc:sldMkLst>
          <pc:docMk/>
          <pc:sldMk cId="2280490428" sldId="259"/>
        </pc:sldMkLst>
        <pc:spChg chg="mod">
          <ac:chgData name="典 许" userId="f325a60bec6a88a0" providerId="LiveId" clId="{C32963DA-04C7-4A17-A387-F0261E2AECB0}" dt="2020-12-29T10:40:28.887" v="12" actId="26606"/>
          <ac:spMkLst>
            <pc:docMk/>
            <pc:sldMk cId="2280490428" sldId="259"/>
            <ac:spMk id="2" creationId="{A0881767-AB1A-4DAC-9684-9FB7E5910241}"/>
          </ac:spMkLst>
        </pc:spChg>
        <pc:spChg chg="mod">
          <ac:chgData name="典 许" userId="f325a60bec6a88a0" providerId="LiveId" clId="{C32963DA-04C7-4A17-A387-F0261E2AECB0}" dt="2020-12-29T10:40:28.887" v="12" actId="26606"/>
          <ac:spMkLst>
            <pc:docMk/>
            <pc:sldMk cId="2280490428" sldId="259"/>
            <ac:spMk id="3" creationId="{B31383C9-1ADF-4FC7-9194-ED000FD304CF}"/>
          </ac:spMkLst>
        </pc:spChg>
        <pc:spChg chg="add">
          <ac:chgData name="典 许" userId="f325a60bec6a88a0" providerId="LiveId" clId="{C32963DA-04C7-4A17-A387-F0261E2AECB0}" dt="2020-12-29T10:40:28.887" v="12" actId="26606"/>
          <ac:spMkLst>
            <pc:docMk/>
            <pc:sldMk cId="2280490428" sldId="259"/>
            <ac:spMk id="10" creationId="{B2EC7880-C5D9-40A8-A6B0-3198AD07AD1B}"/>
          </ac:spMkLst>
        </pc:spChg>
        <pc:spChg chg="add">
          <ac:chgData name="典 许" userId="f325a60bec6a88a0" providerId="LiveId" clId="{C32963DA-04C7-4A17-A387-F0261E2AECB0}" dt="2020-12-29T10:40:28.887" v="12" actId="26606"/>
          <ac:spMkLst>
            <pc:docMk/>
            <pc:sldMk cId="2280490428" sldId="259"/>
            <ac:spMk id="12" creationId="{94543A62-A2AB-454A-878E-D3D9190D5FC7}"/>
          </ac:spMkLst>
        </pc:spChg>
        <pc:spChg chg="add">
          <ac:chgData name="典 许" userId="f325a60bec6a88a0" providerId="LiveId" clId="{C32963DA-04C7-4A17-A387-F0261E2AECB0}" dt="2020-12-29T10:40:28.887" v="12" actId="26606"/>
          <ac:spMkLst>
            <pc:docMk/>
            <pc:sldMk cId="2280490428" sldId="259"/>
            <ac:spMk id="14" creationId="{50553464-41F1-4160-9D02-7C5EC7013BDA}"/>
          </ac:spMkLst>
        </pc:spChg>
        <pc:picChg chg="add mod">
          <ac:chgData name="典 许" userId="f325a60bec6a88a0" providerId="LiveId" clId="{C32963DA-04C7-4A17-A387-F0261E2AECB0}" dt="2020-12-29T10:40:28.887" v="12" actId="26606"/>
          <ac:picMkLst>
            <pc:docMk/>
            <pc:sldMk cId="2280490428" sldId="259"/>
            <ac:picMk id="5" creationId="{669C18A1-EA02-40F4-B861-2219D7B4CAD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3F69D-27FF-4416-92E2-90C5F2B739D4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529C443-766A-436B-99E5-7C4622B28E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9496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3F69D-27FF-4416-92E2-90C5F2B739D4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529C443-766A-436B-99E5-7C4622B28E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9718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3F69D-27FF-4416-92E2-90C5F2B739D4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529C443-766A-436B-99E5-7C4622B28E3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483730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3F69D-27FF-4416-92E2-90C5F2B739D4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529C443-766A-436B-99E5-7C4622B28E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36533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3F69D-27FF-4416-92E2-90C5F2B739D4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529C443-766A-436B-99E5-7C4622B28E3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767283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3F69D-27FF-4416-92E2-90C5F2B739D4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529C443-766A-436B-99E5-7C4622B28E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43519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3F69D-27FF-4416-92E2-90C5F2B739D4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9C443-766A-436B-99E5-7C4622B28E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62223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3F69D-27FF-4416-92E2-90C5F2B739D4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9C443-766A-436B-99E5-7C4622B28E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6587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3F69D-27FF-4416-92E2-90C5F2B739D4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9C443-766A-436B-99E5-7C4622B28E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8157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3F69D-27FF-4416-92E2-90C5F2B739D4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529C443-766A-436B-99E5-7C4622B28E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8962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3F69D-27FF-4416-92E2-90C5F2B739D4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529C443-766A-436B-99E5-7C4622B28E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8822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3F69D-27FF-4416-92E2-90C5F2B739D4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529C443-766A-436B-99E5-7C4622B28E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3686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3F69D-27FF-4416-92E2-90C5F2B739D4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9C443-766A-436B-99E5-7C4622B28E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0882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3F69D-27FF-4416-92E2-90C5F2B739D4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9C443-766A-436B-99E5-7C4622B28E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1333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3F69D-27FF-4416-92E2-90C5F2B739D4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9C443-766A-436B-99E5-7C4622B28E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8059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3F69D-27FF-4416-92E2-90C5F2B739D4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529C443-766A-436B-99E5-7C4622B28E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0462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C3F69D-27FF-4416-92E2-90C5F2B739D4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529C443-766A-436B-99E5-7C4622B28E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0338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zhangxf218.wixsite.com/mysite/publication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3DC265-8122-4F21-BFCD-76465FCD80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周学习总结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CF033FF-1A36-465A-A2AD-342B121ED2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许典</a:t>
            </a:r>
          </a:p>
        </p:txBody>
      </p:sp>
    </p:spTree>
    <p:extLst>
      <p:ext uri="{BB962C8B-B14F-4D97-AF65-F5344CB8AC3E}">
        <p14:creationId xmlns:p14="http://schemas.microsoft.com/office/powerpoint/2010/main" val="960152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7E6899-4D80-4602-9445-FA9AAF337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视频学习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5721DA-0694-4676-9238-D10E87E58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CNN</a:t>
            </a:r>
          </a:p>
          <a:p>
            <a:r>
              <a:rPr lang="en-US" altLang="zh-CN" dirty="0"/>
              <a:t>RNN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7820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E35BB9-A5B5-447B-A324-C91FD10E1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实验情况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04A9ED-D23B-4CF0-BA01-73CCD908CF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完成</a:t>
            </a:r>
            <a:r>
              <a:rPr lang="en-US" altLang="zh-CN" dirty="0"/>
              <a:t>CNN</a:t>
            </a:r>
            <a:r>
              <a:rPr lang="zh-CN" altLang="en-US" dirty="0"/>
              <a:t>的</a:t>
            </a:r>
            <a:r>
              <a:rPr lang="en-US" altLang="zh-CN" dirty="0"/>
              <a:t>demo</a:t>
            </a:r>
          </a:p>
          <a:p>
            <a:r>
              <a:rPr lang="en-US" altLang="zh-CN" dirty="0"/>
              <a:t>CNN</a:t>
            </a:r>
            <a:r>
              <a:rPr lang="zh-CN" altLang="en-US" dirty="0"/>
              <a:t>的</a:t>
            </a:r>
            <a:r>
              <a:rPr lang="en-US" altLang="zh-CN" dirty="0"/>
              <a:t>demo</a:t>
            </a:r>
            <a:r>
              <a:rPr lang="zh-CN" altLang="en-US" dirty="0"/>
              <a:t>的增强版</a:t>
            </a:r>
            <a:r>
              <a:rPr lang="en-US" altLang="zh-CN" dirty="0"/>
              <a:t>1</a:t>
            </a:r>
            <a:r>
              <a:rPr lang="zh-CN" altLang="en-US" dirty="0"/>
              <a:t>：将训练好的模型导出，使用</a:t>
            </a:r>
            <a:r>
              <a:rPr lang="en-US" altLang="zh-CN" dirty="0"/>
              <a:t>Linux</a:t>
            </a:r>
            <a:r>
              <a:rPr lang="zh-CN" altLang="en-US" dirty="0"/>
              <a:t>上面的</a:t>
            </a:r>
            <a:r>
              <a:rPr lang="en-US" altLang="zh-CN" dirty="0"/>
              <a:t>C++</a:t>
            </a:r>
            <a:r>
              <a:rPr lang="zh-CN" altLang="en-US" dirty="0"/>
              <a:t>版的</a:t>
            </a:r>
            <a:r>
              <a:rPr lang="en-US" altLang="zh-CN" dirty="0"/>
              <a:t>PyTorch</a:t>
            </a:r>
            <a:r>
              <a:rPr lang="zh-CN" altLang="en-US" dirty="0"/>
              <a:t>和</a:t>
            </a:r>
            <a:r>
              <a:rPr lang="en-US" altLang="zh-CN" dirty="0"/>
              <a:t>OpenCV</a:t>
            </a:r>
            <a:r>
              <a:rPr lang="zh-CN" altLang="en-US" dirty="0"/>
              <a:t>完成预测任务。</a:t>
            </a:r>
            <a:endParaRPr lang="en-US" altLang="zh-CN" dirty="0"/>
          </a:p>
          <a:p>
            <a:pPr lvl="1"/>
            <a:r>
              <a:rPr lang="zh-CN" altLang="en-US" dirty="0"/>
              <a:t>完成模型的导出和导入</a:t>
            </a:r>
            <a:endParaRPr lang="en-US" altLang="zh-CN" dirty="0"/>
          </a:p>
          <a:p>
            <a:pPr lvl="1"/>
            <a:r>
              <a:rPr lang="zh-CN" altLang="en-US" dirty="0"/>
              <a:t>在模型预测上面的存在数据转换的问题，下周继续解决</a:t>
            </a:r>
            <a:endParaRPr lang="en-US" altLang="zh-CN" dirty="0"/>
          </a:p>
          <a:p>
            <a:r>
              <a:rPr lang="zh-CN" altLang="en-US" dirty="0"/>
              <a:t>并没有开始</a:t>
            </a:r>
            <a:r>
              <a:rPr lang="en-US" altLang="zh-CN" dirty="0"/>
              <a:t>RNN</a:t>
            </a:r>
            <a:r>
              <a:rPr lang="zh-CN" altLang="en-US" dirty="0"/>
              <a:t>的实验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4349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2EC7880-C5D9-40A8-A6B0-3198AD07AD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0881767-AB1A-4DAC-9684-9FB7E5910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zh-CN" altLang="en-US" dirty="0"/>
              <a:t>论文学习情况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4543A62-A2AB-454A-878E-D3D9190D5F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1383C9-1ADF-4FC7-9194-ED000FD304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/>
          </a:bodyPr>
          <a:lstStyle/>
          <a:p>
            <a:r>
              <a:rPr lang="en-US" altLang="zh-CN" dirty="0"/>
              <a:t>High-Performance Video Content Recognition with Long-term Recurrent Convolutional Network for FPGA</a:t>
            </a:r>
          </a:p>
          <a:p>
            <a:r>
              <a:rPr lang="en-US" altLang="zh-CN" dirty="0">
                <a:hlinkClick r:id="rId2"/>
              </a:rPr>
              <a:t>https://zhangxf218.wixsite.com/mysite/publications</a:t>
            </a:r>
            <a:endParaRPr lang="zh-CN" altLang="en-US" dirty="0"/>
          </a:p>
        </p:txBody>
      </p:sp>
      <p:pic>
        <p:nvPicPr>
          <p:cNvPr id="5" name="图片 4" descr="图形用户界面&#10;&#10;描述已自动生成">
            <a:extLst>
              <a:ext uri="{FF2B5EF4-FFF2-40B4-BE49-F238E27FC236}">
                <a16:creationId xmlns:a16="http://schemas.microsoft.com/office/drawing/2014/main" id="{669C18A1-EA02-40F4-B861-2219D7B4CAD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19" r="5632"/>
          <a:stretch/>
        </p:blipFill>
        <p:spPr>
          <a:xfrm>
            <a:off x="4619543" y="640080"/>
            <a:ext cx="6953577" cy="5252773"/>
          </a:xfrm>
          <a:prstGeom prst="rect">
            <a:avLst/>
          </a:prstGeom>
        </p:spPr>
      </p:pic>
      <p:sp>
        <p:nvSpPr>
          <p:cNvPr id="14" name="Freeform 11">
            <a:extLst>
              <a:ext uri="{FF2B5EF4-FFF2-40B4-BE49-F238E27FC236}">
                <a16:creationId xmlns:a16="http://schemas.microsoft.com/office/drawing/2014/main" id="{50553464-41F1-4160-9D02-7C5EC7013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490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275A7F-278C-4491-9208-FB65EA674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下周计划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1C1A7C-BE34-45A9-9220-4A9B475DA0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继续完成</a:t>
            </a:r>
            <a:r>
              <a:rPr lang="en-US" altLang="zh-CN" dirty="0"/>
              <a:t>CNN</a:t>
            </a:r>
            <a:r>
              <a:rPr lang="zh-CN" altLang="en-US" dirty="0"/>
              <a:t>的实验，并尝试部署部分运算到</a:t>
            </a:r>
            <a:r>
              <a:rPr lang="en-US" altLang="zh-CN" dirty="0"/>
              <a:t>FPGA</a:t>
            </a:r>
          </a:p>
          <a:p>
            <a:r>
              <a:rPr lang="zh-CN" altLang="en-US" dirty="0"/>
              <a:t>完成</a:t>
            </a:r>
            <a:r>
              <a:rPr lang="en-US" altLang="zh-CN" dirty="0"/>
              <a:t>RNN</a:t>
            </a:r>
            <a:r>
              <a:rPr lang="zh-CN" altLang="en-US" dirty="0"/>
              <a:t>的</a:t>
            </a:r>
            <a:r>
              <a:rPr lang="en-US" altLang="zh-CN" dirty="0"/>
              <a:t>demo</a:t>
            </a:r>
            <a:r>
              <a:rPr lang="zh-CN" altLang="en-US" dirty="0"/>
              <a:t>实验</a:t>
            </a:r>
            <a:endParaRPr lang="en-US" altLang="zh-CN" dirty="0"/>
          </a:p>
          <a:p>
            <a:r>
              <a:rPr lang="en-US" altLang="zh-CN" dirty="0"/>
              <a:t>NLP</a:t>
            </a:r>
            <a:r>
              <a:rPr lang="zh-CN" altLang="en-US" dirty="0"/>
              <a:t>相关的中文论文</a:t>
            </a:r>
          </a:p>
        </p:txBody>
      </p:sp>
    </p:spTree>
    <p:extLst>
      <p:ext uri="{BB962C8B-B14F-4D97-AF65-F5344CB8AC3E}">
        <p14:creationId xmlns:p14="http://schemas.microsoft.com/office/powerpoint/2010/main" val="2656402277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120</Words>
  <Application>Microsoft Office PowerPoint</Application>
  <PresentationFormat>宽屏</PresentationFormat>
  <Paragraphs>18</Paragraphs>
  <Slides>5</Slides>
  <Notes>0</Notes>
  <HiddenSlides>1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丝状</vt:lpstr>
      <vt:lpstr>周学习总结</vt:lpstr>
      <vt:lpstr>视频学习</vt:lpstr>
      <vt:lpstr>实验情况</vt:lpstr>
      <vt:lpstr>论文学习情况</vt:lpstr>
      <vt:lpstr>下周计划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周学习总结</dc:title>
  <dc:creator>典 许</dc:creator>
  <cp:lastModifiedBy>典</cp:lastModifiedBy>
  <cp:revision>1</cp:revision>
  <dcterms:created xsi:type="dcterms:W3CDTF">2020-12-29T10:40:28Z</dcterms:created>
  <dcterms:modified xsi:type="dcterms:W3CDTF">2020-12-30T04:33:36Z</dcterms:modified>
</cp:coreProperties>
</file>