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D5227-23B9-4FBE-B41B-5BC26730E0BB}" type="doc">
      <dgm:prSet loTypeId="urn:microsoft.com/office/officeart/2005/8/layout/chevron2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258C9991-0449-4F70-BF10-D77249816548}">
      <dgm:prSet phldrT="[文本]"/>
      <dgm:spPr/>
      <dgm:t>
        <a:bodyPr/>
        <a:lstStyle/>
        <a:p>
          <a:r>
            <a:rPr lang="zh-CN" altLang="en-US" dirty="0"/>
            <a:t>卷积层</a:t>
          </a:r>
          <a:r>
            <a:rPr lang="en-US" altLang="zh-CN" dirty="0"/>
            <a:t>1</a:t>
          </a:r>
          <a:endParaRPr lang="zh-CN" altLang="en-US" dirty="0"/>
        </a:p>
      </dgm:t>
    </dgm:pt>
    <dgm:pt modelId="{7D58CE47-DAA3-4E7B-B42B-48B12EF87EB2}" type="parTrans" cxnId="{7FB47B3B-2017-4365-BD76-846BA068C3C1}">
      <dgm:prSet/>
      <dgm:spPr/>
      <dgm:t>
        <a:bodyPr/>
        <a:lstStyle/>
        <a:p>
          <a:endParaRPr lang="zh-CN" altLang="en-US"/>
        </a:p>
      </dgm:t>
    </dgm:pt>
    <dgm:pt modelId="{F54DA823-1819-46F2-8D5E-CC10E33E5A60}" type="sibTrans" cxnId="{7FB47B3B-2017-4365-BD76-846BA068C3C1}">
      <dgm:prSet/>
      <dgm:spPr/>
      <dgm:t>
        <a:bodyPr/>
        <a:lstStyle/>
        <a:p>
          <a:endParaRPr lang="zh-CN" altLang="en-US"/>
        </a:p>
      </dgm:t>
    </dgm:pt>
    <dgm:pt modelId="{1BB46559-3894-4A18-BC41-F31997D05317}">
      <dgm:prSet phldrT="[文本]"/>
      <dgm:spPr/>
      <dgm:t>
        <a:bodyPr/>
        <a:lstStyle/>
        <a:p>
          <a:r>
            <a:rPr lang="zh-CN" altLang="en-US" dirty="0"/>
            <a:t>输入 </a:t>
          </a:r>
          <a:r>
            <a:rPr lang="en-US" altLang="zh-CN" dirty="0"/>
            <a:t>128 x 128 x 3(channels)</a:t>
          </a:r>
          <a:endParaRPr lang="zh-CN" altLang="en-US" dirty="0"/>
        </a:p>
      </dgm:t>
    </dgm:pt>
    <dgm:pt modelId="{3A395899-E9F5-4508-BD62-E8BC0368E15C}" type="parTrans" cxnId="{C1FBB1A3-DFF2-451E-B46D-B291AAD1868C}">
      <dgm:prSet/>
      <dgm:spPr/>
      <dgm:t>
        <a:bodyPr/>
        <a:lstStyle/>
        <a:p>
          <a:endParaRPr lang="zh-CN" altLang="en-US"/>
        </a:p>
      </dgm:t>
    </dgm:pt>
    <dgm:pt modelId="{13B9462B-A9CD-4FA3-AECC-C1C7378AFF90}" type="sibTrans" cxnId="{C1FBB1A3-DFF2-451E-B46D-B291AAD1868C}">
      <dgm:prSet/>
      <dgm:spPr/>
      <dgm:t>
        <a:bodyPr/>
        <a:lstStyle/>
        <a:p>
          <a:endParaRPr lang="zh-CN" altLang="en-US"/>
        </a:p>
      </dgm:t>
    </dgm:pt>
    <dgm:pt modelId="{E77BFBC2-ACFD-4588-A824-A2A4F7956CA1}">
      <dgm:prSet phldrT="[文本]"/>
      <dgm:spPr/>
      <dgm:t>
        <a:bodyPr/>
        <a:lstStyle/>
        <a:p>
          <a:r>
            <a:rPr lang="zh-CN" altLang="en-US" dirty="0"/>
            <a:t>输出</a:t>
          </a:r>
          <a:r>
            <a:rPr lang="en-US" altLang="zh-CN" dirty="0"/>
            <a:t> 32 x 32 x 16(channels)</a:t>
          </a:r>
          <a:endParaRPr lang="zh-CN" altLang="en-US" dirty="0"/>
        </a:p>
      </dgm:t>
    </dgm:pt>
    <dgm:pt modelId="{CAC8862B-F68C-4B39-B218-A4BEC737AD6B}" type="parTrans" cxnId="{4DDD5308-35DE-4F7D-ABC0-B4B0A9179CB3}">
      <dgm:prSet/>
      <dgm:spPr/>
      <dgm:t>
        <a:bodyPr/>
        <a:lstStyle/>
        <a:p>
          <a:endParaRPr lang="zh-CN" altLang="en-US"/>
        </a:p>
      </dgm:t>
    </dgm:pt>
    <dgm:pt modelId="{0008A62B-282A-4A49-8ADB-D8819D148501}" type="sibTrans" cxnId="{4DDD5308-35DE-4F7D-ABC0-B4B0A9179CB3}">
      <dgm:prSet/>
      <dgm:spPr/>
      <dgm:t>
        <a:bodyPr/>
        <a:lstStyle/>
        <a:p>
          <a:endParaRPr lang="zh-CN" altLang="en-US"/>
        </a:p>
      </dgm:t>
    </dgm:pt>
    <dgm:pt modelId="{513BD924-17AA-4067-869E-F0961576E26F}">
      <dgm:prSet phldrT="[文本]"/>
      <dgm:spPr/>
      <dgm:t>
        <a:bodyPr/>
        <a:lstStyle/>
        <a:p>
          <a:r>
            <a:rPr lang="zh-CN" altLang="en-US" dirty="0"/>
            <a:t>卷积层</a:t>
          </a:r>
          <a:r>
            <a:rPr lang="en-US" altLang="zh-CN" dirty="0"/>
            <a:t>2</a:t>
          </a:r>
          <a:endParaRPr lang="zh-CN" altLang="en-US" dirty="0"/>
        </a:p>
      </dgm:t>
    </dgm:pt>
    <dgm:pt modelId="{4566A0CB-AEB4-472B-AAAB-B89B367ADDF4}" type="parTrans" cxnId="{31D8618B-6BCE-4465-845C-0EB00A0FF36A}">
      <dgm:prSet/>
      <dgm:spPr/>
      <dgm:t>
        <a:bodyPr/>
        <a:lstStyle/>
        <a:p>
          <a:endParaRPr lang="zh-CN" altLang="en-US"/>
        </a:p>
      </dgm:t>
    </dgm:pt>
    <dgm:pt modelId="{725B23DA-7D6E-4581-95F5-48DF19B5BE8E}" type="sibTrans" cxnId="{31D8618B-6BCE-4465-845C-0EB00A0FF36A}">
      <dgm:prSet/>
      <dgm:spPr/>
      <dgm:t>
        <a:bodyPr/>
        <a:lstStyle/>
        <a:p>
          <a:endParaRPr lang="zh-CN" altLang="en-US"/>
        </a:p>
      </dgm:t>
    </dgm:pt>
    <dgm:pt modelId="{FC73B2CA-2F7E-4038-9A77-9AEE93B7D50D}">
      <dgm:prSet phldrT="[文本]"/>
      <dgm:spPr/>
      <dgm:t>
        <a:bodyPr/>
        <a:lstStyle/>
        <a:p>
          <a:r>
            <a:rPr lang="zh-CN" altLang="en-US" dirty="0"/>
            <a:t>输入 </a:t>
          </a:r>
          <a:r>
            <a:rPr lang="en-US" altLang="zh-CN" dirty="0"/>
            <a:t>32 x 32 x 16(channels)</a:t>
          </a:r>
          <a:endParaRPr lang="zh-CN" altLang="en-US" dirty="0"/>
        </a:p>
      </dgm:t>
    </dgm:pt>
    <dgm:pt modelId="{9FA77067-51A9-4DA3-BB87-5DCE7BC85E92}" type="parTrans" cxnId="{0E6F971E-CCF9-447E-AE1C-51A868B2D2F4}">
      <dgm:prSet/>
      <dgm:spPr/>
      <dgm:t>
        <a:bodyPr/>
        <a:lstStyle/>
        <a:p>
          <a:endParaRPr lang="zh-CN" altLang="en-US"/>
        </a:p>
      </dgm:t>
    </dgm:pt>
    <dgm:pt modelId="{2D031ADE-4D2A-4ADA-8FEA-F6C8FFD2743E}" type="sibTrans" cxnId="{0E6F971E-CCF9-447E-AE1C-51A868B2D2F4}">
      <dgm:prSet/>
      <dgm:spPr/>
      <dgm:t>
        <a:bodyPr/>
        <a:lstStyle/>
        <a:p>
          <a:endParaRPr lang="zh-CN" altLang="en-US"/>
        </a:p>
      </dgm:t>
    </dgm:pt>
    <dgm:pt modelId="{07EB5ADA-246B-4A3D-9D8D-4802D71FCB2B}">
      <dgm:prSet phldrT="[文本]"/>
      <dgm:spPr/>
      <dgm:t>
        <a:bodyPr/>
        <a:lstStyle/>
        <a:p>
          <a:r>
            <a:rPr lang="zh-CN" altLang="en-US" dirty="0"/>
            <a:t>输出</a:t>
          </a:r>
          <a:r>
            <a:rPr lang="en-US" altLang="zh-CN" dirty="0"/>
            <a:t> 4 x 4 x 32(channels)</a:t>
          </a:r>
          <a:endParaRPr lang="zh-CN" altLang="en-US" dirty="0"/>
        </a:p>
      </dgm:t>
    </dgm:pt>
    <dgm:pt modelId="{4CBA50C7-16A6-413B-8441-B0B929AE9D7E}" type="parTrans" cxnId="{584381AF-4958-4C06-A122-489D3A99B59B}">
      <dgm:prSet/>
      <dgm:spPr/>
      <dgm:t>
        <a:bodyPr/>
        <a:lstStyle/>
        <a:p>
          <a:endParaRPr lang="zh-CN" altLang="en-US"/>
        </a:p>
      </dgm:t>
    </dgm:pt>
    <dgm:pt modelId="{203F5FFC-CF9E-4782-BD9E-A32CCF56AB0F}" type="sibTrans" cxnId="{584381AF-4958-4C06-A122-489D3A99B59B}">
      <dgm:prSet/>
      <dgm:spPr/>
      <dgm:t>
        <a:bodyPr/>
        <a:lstStyle/>
        <a:p>
          <a:endParaRPr lang="zh-CN" altLang="en-US"/>
        </a:p>
      </dgm:t>
    </dgm:pt>
    <dgm:pt modelId="{C9D8111D-2F0E-42C6-A0DF-AC8DB29454FE}">
      <dgm:prSet phldrT="[文本]"/>
      <dgm:spPr/>
      <dgm:t>
        <a:bodyPr/>
        <a:lstStyle/>
        <a:p>
          <a:r>
            <a:rPr lang="zh-CN" altLang="en-US" dirty="0"/>
            <a:t>全连接层</a:t>
          </a:r>
        </a:p>
      </dgm:t>
    </dgm:pt>
    <dgm:pt modelId="{2CF609EF-8DE9-4A9F-9646-C5712E041440}" type="parTrans" cxnId="{9D8B455A-FAEA-4610-99EA-15501D763C99}">
      <dgm:prSet/>
      <dgm:spPr/>
      <dgm:t>
        <a:bodyPr/>
        <a:lstStyle/>
        <a:p>
          <a:endParaRPr lang="zh-CN" altLang="en-US"/>
        </a:p>
      </dgm:t>
    </dgm:pt>
    <dgm:pt modelId="{B458E071-2E65-41C8-8ABE-4507510CB1CF}" type="sibTrans" cxnId="{9D8B455A-FAEA-4610-99EA-15501D763C99}">
      <dgm:prSet/>
      <dgm:spPr/>
      <dgm:t>
        <a:bodyPr/>
        <a:lstStyle/>
        <a:p>
          <a:endParaRPr lang="zh-CN" altLang="en-US"/>
        </a:p>
      </dgm:t>
    </dgm:pt>
    <dgm:pt modelId="{0CF255E1-2C2A-4BCF-9824-C49B0067636E}">
      <dgm:prSet phldrT="[文本]"/>
      <dgm:spPr/>
      <dgm:t>
        <a:bodyPr/>
        <a:lstStyle/>
        <a:p>
          <a:r>
            <a:rPr lang="zh-CN" altLang="en-US" dirty="0"/>
            <a:t>输入 </a:t>
          </a:r>
          <a:r>
            <a:rPr lang="en-US" altLang="zh-CN" dirty="0"/>
            <a:t>4 x 4 x 32</a:t>
          </a:r>
          <a:endParaRPr lang="zh-CN" altLang="en-US" dirty="0"/>
        </a:p>
      </dgm:t>
    </dgm:pt>
    <dgm:pt modelId="{6AB1D36A-4432-4BF9-A30E-E25C824185C3}" type="parTrans" cxnId="{71B05BA6-0B89-4F48-A3DA-80FD2DEF9A16}">
      <dgm:prSet/>
      <dgm:spPr/>
      <dgm:t>
        <a:bodyPr/>
        <a:lstStyle/>
        <a:p>
          <a:endParaRPr lang="zh-CN" altLang="en-US"/>
        </a:p>
      </dgm:t>
    </dgm:pt>
    <dgm:pt modelId="{A824378F-3139-497B-993E-3CA1F908CC73}" type="sibTrans" cxnId="{71B05BA6-0B89-4F48-A3DA-80FD2DEF9A16}">
      <dgm:prSet/>
      <dgm:spPr/>
      <dgm:t>
        <a:bodyPr/>
        <a:lstStyle/>
        <a:p>
          <a:endParaRPr lang="zh-CN" altLang="en-US"/>
        </a:p>
      </dgm:t>
    </dgm:pt>
    <dgm:pt modelId="{DF0464CD-1F98-43FE-BE15-211DED83022A}">
      <dgm:prSet phldrT="[文本]"/>
      <dgm:spPr/>
      <dgm:t>
        <a:bodyPr/>
        <a:lstStyle/>
        <a:p>
          <a:r>
            <a:rPr lang="zh-CN" altLang="en-US" dirty="0"/>
            <a:t>输出</a:t>
          </a:r>
          <a:r>
            <a:rPr lang="en-US" altLang="zh-CN" dirty="0"/>
            <a:t> 11</a:t>
          </a:r>
          <a:endParaRPr lang="zh-CN" altLang="en-US" dirty="0"/>
        </a:p>
      </dgm:t>
    </dgm:pt>
    <dgm:pt modelId="{5ABE21D4-7DEB-4E24-BB57-380BD773989F}" type="parTrans" cxnId="{E70D398E-28F4-4D20-B6AC-060A0104D65B}">
      <dgm:prSet/>
      <dgm:spPr/>
      <dgm:t>
        <a:bodyPr/>
        <a:lstStyle/>
        <a:p>
          <a:endParaRPr lang="zh-CN" altLang="en-US"/>
        </a:p>
      </dgm:t>
    </dgm:pt>
    <dgm:pt modelId="{D7683D49-813D-463A-A5F6-FDA37F3DEC1A}" type="sibTrans" cxnId="{E70D398E-28F4-4D20-B6AC-060A0104D65B}">
      <dgm:prSet/>
      <dgm:spPr/>
      <dgm:t>
        <a:bodyPr/>
        <a:lstStyle/>
        <a:p>
          <a:endParaRPr lang="zh-CN" altLang="en-US"/>
        </a:p>
      </dgm:t>
    </dgm:pt>
    <dgm:pt modelId="{DC08001C-EA97-4261-ADFA-ACFF9D7DD954}">
      <dgm:prSet phldrT="[文本]"/>
      <dgm:spPr/>
      <dgm:t>
        <a:bodyPr/>
        <a:lstStyle/>
        <a:p>
          <a:r>
            <a:rPr lang="zh-CN" altLang="en-US" dirty="0"/>
            <a:t>卷积核</a:t>
          </a:r>
          <a:r>
            <a:rPr lang="en-US" altLang="zh-CN" dirty="0"/>
            <a:t> 3x3x32 </a:t>
          </a:r>
          <a:r>
            <a:rPr lang="zh-CN" altLang="en-US" dirty="0"/>
            <a:t>池化 </a:t>
          </a:r>
          <a:r>
            <a:rPr lang="en-US" altLang="zh-CN" dirty="0"/>
            <a:t>8</a:t>
          </a:r>
          <a:endParaRPr lang="zh-CN" altLang="en-US" dirty="0"/>
        </a:p>
      </dgm:t>
    </dgm:pt>
    <dgm:pt modelId="{38C818CD-A79E-4DC1-A088-0CCA999EACA3}" type="parTrans" cxnId="{532DAF6E-9A29-49D6-8C8D-55EEB2167638}">
      <dgm:prSet/>
      <dgm:spPr/>
      <dgm:t>
        <a:bodyPr/>
        <a:lstStyle/>
        <a:p>
          <a:endParaRPr lang="zh-CN" altLang="en-US"/>
        </a:p>
      </dgm:t>
    </dgm:pt>
    <dgm:pt modelId="{52816F51-DA54-41D1-8ACE-5FA20CB7B44D}" type="sibTrans" cxnId="{532DAF6E-9A29-49D6-8C8D-55EEB2167638}">
      <dgm:prSet/>
      <dgm:spPr/>
      <dgm:t>
        <a:bodyPr/>
        <a:lstStyle/>
        <a:p>
          <a:endParaRPr lang="zh-CN" altLang="en-US"/>
        </a:p>
      </dgm:t>
    </dgm:pt>
    <dgm:pt modelId="{7FFA7699-A63D-40E1-8943-563583604B7C}">
      <dgm:prSet phldrT="[文本]"/>
      <dgm:spPr/>
      <dgm:t>
        <a:bodyPr/>
        <a:lstStyle/>
        <a:p>
          <a:r>
            <a:rPr lang="zh-CN" altLang="en-US" dirty="0"/>
            <a:t>卷积核</a:t>
          </a:r>
          <a:r>
            <a:rPr lang="en-US" altLang="zh-CN" dirty="0"/>
            <a:t> 3x3x16 </a:t>
          </a:r>
          <a:r>
            <a:rPr lang="zh-CN" altLang="en-US" dirty="0"/>
            <a:t>池化 </a:t>
          </a:r>
          <a:r>
            <a:rPr lang="en-US" altLang="zh-CN" dirty="0"/>
            <a:t>4</a:t>
          </a:r>
          <a:endParaRPr lang="zh-CN" altLang="en-US" dirty="0"/>
        </a:p>
      </dgm:t>
    </dgm:pt>
    <dgm:pt modelId="{AD9ED48F-B959-4E98-84EA-E0478E9BC12C}" type="parTrans" cxnId="{96416B4B-ACDD-42F4-A315-2C34547A5EE3}">
      <dgm:prSet/>
      <dgm:spPr/>
      <dgm:t>
        <a:bodyPr/>
        <a:lstStyle/>
        <a:p>
          <a:endParaRPr lang="zh-CN" altLang="en-US"/>
        </a:p>
      </dgm:t>
    </dgm:pt>
    <dgm:pt modelId="{375561CF-D4B5-4A0D-AC92-CAFAA7A75A99}" type="sibTrans" cxnId="{96416B4B-ACDD-42F4-A315-2C34547A5EE3}">
      <dgm:prSet/>
      <dgm:spPr/>
      <dgm:t>
        <a:bodyPr/>
        <a:lstStyle/>
        <a:p>
          <a:endParaRPr lang="zh-CN" altLang="en-US"/>
        </a:p>
      </dgm:t>
    </dgm:pt>
    <dgm:pt modelId="{0874CAF2-1259-42AD-B57C-84373DA21721}" type="pres">
      <dgm:prSet presAssocID="{1F4D5227-23B9-4FBE-B41B-5BC26730E0BB}" presName="linearFlow" presStyleCnt="0">
        <dgm:presLayoutVars>
          <dgm:dir/>
          <dgm:animLvl val="lvl"/>
          <dgm:resizeHandles val="exact"/>
        </dgm:presLayoutVars>
      </dgm:prSet>
      <dgm:spPr/>
    </dgm:pt>
    <dgm:pt modelId="{7F933A6F-9D83-448A-9A12-97D2B5303850}" type="pres">
      <dgm:prSet presAssocID="{258C9991-0449-4F70-BF10-D77249816548}" presName="composite" presStyleCnt="0"/>
      <dgm:spPr/>
    </dgm:pt>
    <dgm:pt modelId="{A6514977-F216-4D51-A8D6-16CAFB87FDA0}" type="pres">
      <dgm:prSet presAssocID="{258C9991-0449-4F70-BF10-D7724981654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BB08876-B21B-44E4-8B52-1DE585E3A2C4}" type="pres">
      <dgm:prSet presAssocID="{258C9991-0449-4F70-BF10-D77249816548}" presName="descendantText" presStyleLbl="alignAcc1" presStyleIdx="0" presStyleCnt="3">
        <dgm:presLayoutVars>
          <dgm:bulletEnabled val="1"/>
        </dgm:presLayoutVars>
      </dgm:prSet>
      <dgm:spPr/>
    </dgm:pt>
    <dgm:pt modelId="{5966569D-6B54-4035-8FBC-24AE4A1521B8}" type="pres">
      <dgm:prSet presAssocID="{F54DA823-1819-46F2-8D5E-CC10E33E5A60}" presName="sp" presStyleCnt="0"/>
      <dgm:spPr/>
    </dgm:pt>
    <dgm:pt modelId="{410022E3-6AA2-4B2D-9BAC-A72987D7489F}" type="pres">
      <dgm:prSet presAssocID="{513BD924-17AA-4067-869E-F0961576E26F}" presName="composite" presStyleCnt="0"/>
      <dgm:spPr/>
    </dgm:pt>
    <dgm:pt modelId="{41C0B1CE-DCC3-41D7-97DB-BF7E89F86B9E}" type="pres">
      <dgm:prSet presAssocID="{513BD924-17AA-4067-869E-F0961576E26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03615FE-510D-4178-A270-6DD8140A119E}" type="pres">
      <dgm:prSet presAssocID="{513BD924-17AA-4067-869E-F0961576E26F}" presName="descendantText" presStyleLbl="alignAcc1" presStyleIdx="1" presStyleCnt="3">
        <dgm:presLayoutVars>
          <dgm:bulletEnabled val="1"/>
        </dgm:presLayoutVars>
      </dgm:prSet>
      <dgm:spPr/>
    </dgm:pt>
    <dgm:pt modelId="{96D4614D-465B-4CC1-AF9C-6F4F930E7D92}" type="pres">
      <dgm:prSet presAssocID="{725B23DA-7D6E-4581-95F5-48DF19B5BE8E}" presName="sp" presStyleCnt="0"/>
      <dgm:spPr/>
    </dgm:pt>
    <dgm:pt modelId="{F6C55E28-644A-49B2-A69F-45FDDC7F5C54}" type="pres">
      <dgm:prSet presAssocID="{C9D8111D-2F0E-42C6-A0DF-AC8DB29454FE}" presName="composite" presStyleCnt="0"/>
      <dgm:spPr/>
    </dgm:pt>
    <dgm:pt modelId="{78E2D7DA-FCA6-4EA5-B503-DE40FA5254BC}" type="pres">
      <dgm:prSet presAssocID="{C9D8111D-2F0E-42C6-A0DF-AC8DB29454F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DC2E3AB-3397-47C2-BE66-58A2C7BA7CA3}" type="pres">
      <dgm:prSet presAssocID="{C9D8111D-2F0E-42C6-A0DF-AC8DB29454F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DDD5308-35DE-4F7D-ABC0-B4B0A9179CB3}" srcId="{258C9991-0449-4F70-BF10-D77249816548}" destId="{E77BFBC2-ACFD-4588-A824-A2A4F7956CA1}" srcOrd="2" destOrd="0" parTransId="{CAC8862B-F68C-4B39-B218-A4BEC737AD6B}" sibTransId="{0008A62B-282A-4A49-8ADB-D8819D148501}"/>
    <dgm:cxn modelId="{88159708-5DFB-4832-AA53-E3CABD3862FF}" type="presOf" srcId="{07EB5ADA-246B-4A3D-9D8D-4802D71FCB2B}" destId="{503615FE-510D-4178-A270-6DD8140A119E}" srcOrd="0" destOrd="2" presId="urn:microsoft.com/office/officeart/2005/8/layout/chevron2"/>
    <dgm:cxn modelId="{24A0CF1D-BA2F-492C-B393-C9511C4EBA41}" type="presOf" srcId="{E77BFBC2-ACFD-4588-A824-A2A4F7956CA1}" destId="{DBB08876-B21B-44E4-8B52-1DE585E3A2C4}" srcOrd="0" destOrd="2" presId="urn:microsoft.com/office/officeart/2005/8/layout/chevron2"/>
    <dgm:cxn modelId="{0E6F971E-CCF9-447E-AE1C-51A868B2D2F4}" srcId="{513BD924-17AA-4067-869E-F0961576E26F}" destId="{FC73B2CA-2F7E-4038-9A77-9AEE93B7D50D}" srcOrd="0" destOrd="0" parTransId="{9FA77067-51A9-4DA3-BB87-5DCE7BC85E92}" sibTransId="{2D031ADE-4D2A-4ADA-8FEA-F6C8FFD2743E}"/>
    <dgm:cxn modelId="{82190D25-3D5A-4E6C-8D34-CF8D86F2D304}" type="presOf" srcId="{DF0464CD-1F98-43FE-BE15-211DED83022A}" destId="{CDC2E3AB-3397-47C2-BE66-58A2C7BA7CA3}" srcOrd="0" destOrd="1" presId="urn:microsoft.com/office/officeart/2005/8/layout/chevron2"/>
    <dgm:cxn modelId="{7FB47B3B-2017-4365-BD76-846BA068C3C1}" srcId="{1F4D5227-23B9-4FBE-B41B-5BC26730E0BB}" destId="{258C9991-0449-4F70-BF10-D77249816548}" srcOrd="0" destOrd="0" parTransId="{7D58CE47-DAA3-4E7B-B42B-48B12EF87EB2}" sibTransId="{F54DA823-1819-46F2-8D5E-CC10E33E5A60}"/>
    <dgm:cxn modelId="{B3AAAF61-D0EE-42B1-B3FB-7FD9550BCC26}" type="presOf" srcId="{513BD924-17AA-4067-869E-F0961576E26F}" destId="{41C0B1CE-DCC3-41D7-97DB-BF7E89F86B9E}" srcOrd="0" destOrd="0" presId="urn:microsoft.com/office/officeart/2005/8/layout/chevron2"/>
    <dgm:cxn modelId="{5C38A266-F88B-4CAA-BBB9-95A1FB267B12}" type="presOf" srcId="{258C9991-0449-4F70-BF10-D77249816548}" destId="{A6514977-F216-4D51-A8D6-16CAFB87FDA0}" srcOrd="0" destOrd="0" presId="urn:microsoft.com/office/officeart/2005/8/layout/chevron2"/>
    <dgm:cxn modelId="{8056BD6A-72D5-4BA1-BB5D-76D37B372F5F}" type="presOf" srcId="{7FFA7699-A63D-40E1-8943-563583604B7C}" destId="{DBB08876-B21B-44E4-8B52-1DE585E3A2C4}" srcOrd="0" destOrd="1" presId="urn:microsoft.com/office/officeart/2005/8/layout/chevron2"/>
    <dgm:cxn modelId="{96416B4B-ACDD-42F4-A315-2C34547A5EE3}" srcId="{258C9991-0449-4F70-BF10-D77249816548}" destId="{7FFA7699-A63D-40E1-8943-563583604B7C}" srcOrd="1" destOrd="0" parTransId="{AD9ED48F-B959-4E98-84EA-E0478E9BC12C}" sibTransId="{375561CF-D4B5-4A0D-AC92-CAFAA7A75A99}"/>
    <dgm:cxn modelId="{532DAF6E-9A29-49D6-8C8D-55EEB2167638}" srcId="{513BD924-17AA-4067-869E-F0961576E26F}" destId="{DC08001C-EA97-4261-ADFA-ACFF9D7DD954}" srcOrd="1" destOrd="0" parTransId="{38C818CD-A79E-4DC1-A088-0CCA999EACA3}" sibTransId="{52816F51-DA54-41D1-8ACE-5FA20CB7B44D}"/>
    <dgm:cxn modelId="{EAD86A6F-B6AD-4D8D-BF54-865309737F9E}" type="presOf" srcId="{1F4D5227-23B9-4FBE-B41B-5BC26730E0BB}" destId="{0874CAF2-1259-42AD-B57C-84373DA21721}" srcOrd="0" destOrd="0" presId="urn:microsoft.com/office/officeart/2005/8/layout/chevron2"/>
    <dgm:cxn modelId="{D387BA57-0E6D-4AD7-9E73-B35D131E883C}" type="presOf" srcId="{DC08001C-EA97-4261-ADFA-ACFF9D7DD954}" destId="{503615FE-510D-4178-A270-6DD8140A119E}" srcOrd="0" destOrd="1" presId="urn:microsoft.com/office/officeart/2005/8/layout/chevron2"/>
    <dgm:cxn modelId="{9D8B455A-FAEA-4610-99EA-15501D763C99}" srcId="{1F4D5227-23B9-4FBE-B41B-5BC26730E0BB}" destId="{C9D8111D-2F0E-42C6-A0DF-AC8DB29454FE}" srcOrd="2" destOrd="0" parTransId="{2CF609EF-8DE9-4A9F-9646-C5712E041440}" sibTransId="{B458E071-2E65-41C8-8ABE-4507510CB1CF}"/>
    <dgm:cxn modelId="{18AAFB5A-F619-48E4-B0C8-F5B93E1ADD30}" type="presOf" srcId="{0CF255E1-2C2A-4BCF-9824-C49B0067636E}" destId="{CDC2E3AB-3397-47C2-BE66-58A2C7BA7CA3}" srcOrd="0" destOrd="0" presId="urn:microsoft.com/office/officeart/2005/8/layout/chevron2"/>
    <dgm:cxn modelId="{31D8618B-6BCE-4465-845C-0EB00A0FF36A}" srcId="{1F4D5227-23B9-4FBE-B41B-5BC26730E0BB}" destId="{513BD924-17AA-4067-869E-F0961576E26F}" srcOrd="1" destOrd="0" parTransId="{4566A0CB-AEB4-472B-AAAB-B89B367ADDF4}" sibTransId="{725B23DA-7D6E-4581-95F5-48DF19B5BE8E}"/>
    <dgm:cxn modelId="{C5C2FA8C-5890-4F27-A482-3A8AE606BC8C}" type="presOf" srcId="{1BB46559-3894-4A18-BC41-F31997D05317}" destId="{DBB08876-B21B-44E4-8B52-1DE585E3A2C4}" srcOrd="0" destOrd="0" presId="urn:microsoft.com/office/officeart/2005/8/layout/chevron2"/>
    <dgm:cxn modelId="{E70D398E-28F4-4D20-B6AC-060A0104D65B}" srcId="{C9D8111D-2F0E-42C6-A0DF-AC8DB29454FE}" destId="{DF0464CD-1F98-43FE-BE15-211DED83022A}" srcOrd="1" destOrd="0" parTransId="{5ABE21D4-7DEB-4E24-BB57-380BD773989F}" sibTransId="{D7683D49-813D-463A-A5F6-FDA37F3DEC1A}"/>
    <dgm:cxn modelId="{C1FBB1A3-DFF2-451E-B46D-B291AAD1868C}" srcId="{258C9991-0449-4F70-BF10-D77249816548}" destId="{1BB46559-3894-4A18-BC41-F31997D05317}" srcOrd="0" destOrd="0" parTransId="{3A395899-E9F5-4508-BD62-E8BC0368E15C}" sibTransId="{13B9462B-A9CD-4FA3-AECC-C1C7378AFF90}"/>
    <dgm:cxn modelId="{71B05BA6-0B89-4F48-A3DA-80FD2DEF9A16}" srcId="{C9D8111D-2F0E-42C6-A0DF-AC8DB29454FE}" destId="{0CF255E1-2C2A-4BCF-9824-C49B0067636E}" srcOrd="0" destOrd="0" parTransId="{6AB1D36A-4432-4BF9-A30E-E25C824185C3}" sibTransId="{A824378F-3139-497B-993E-3CA1F908CC73}"/>
    <dgm:cxn modelId="{584381AF-4958-4C06-A122-489D3A99B59B}" srcId="{513BD924-17AA-4067-869E-F0961576E26F}" destId="{07EB5ADA-246B-4A3D-9D8D-4802D71FCB2B}" srcOrd="2" destOrd="0" parTransId="{4CBA50C7-16A6-413B-8441-B0B929AE9D7E}" sibTransId="{203F5FFC-CF9E-4782-BD9E-A32CCF56AB0F}"/>
    <dgm:cxn modelId="{14B0D5B5-48E5-4331-9E0A-4022CE8E1087}" type="presOf" srcId="{FC73B2CA-2F7E-4038-9A77-9AEE93B7D50D}" destId="{503615FE-510D-4178-A270-6DD8140A119E}" srcOrd="0" destOrd="0" presId="urn:microsoft.com/office/officeart/2005/8/layout/chevron2"/>
    <dgm:cxn modelId="{8FCA6BEC-FCB0-42B9-BB71-F6A766B1D10F}" type="presOf" srcId="{C9D8111D-2F0E-42C6-A0DF-AC8DB29454FE}" destId="{78E2D7DA-FCA6-4EA5-B503-DE40FA5254BC}" srcOrd="0" destOrd="0" presId="urn:microsoft.com/office/officeart/2005/8/layout/chevron2"/>
    <dgm:cxn modelId="{E45523D1-C199-44BA-97CF-10FB2B5E021D}" type="presParOf" srcId="{0874CAF2-1259-42AD-B57C-84373DA21721}" destId="{7F933A6F-9D83-448A-9A12-97D2B5303850}" srcOrd="0" destOrd="0" presId="urn:microsoft.com/office/officeart/2005/8/layout/chevron2"/>
    <dgm:cxn modelId="{8E602690-D51C-4667-A290-52C035437E3E}" type="presParOf" srcId="{7F933A6F-9D83-448A-9A12-97D2B5303850}" destId="{A6514977-F216-4D51-A8D6-16CAFB87FDA0}" srcOrd="0" destOrd="0" presId="urn:microsoft.com/office/officeart/2005/8/layout/chevron2"/>
    <dgm:cxn modelId="{614ECB2C-9D2A-4D09-98E9-950EC2821EBE}" type="presParOf" srcId="{7F933A6F-9D83-448A-9A12-97D2B5303850}" destId="{DBB08876-B21B-44E4-8B52-1DE585E3A2C4}" srcOrd="1" destOrd="0" presId="urn:microsoft.com/office/officeart/2005/8/layout/chevron2"/>
    <dgm:cxn modelId="{78CFB604-F102-47E8-87CD-3E18D4896ECD}" type="presParOf" srcId="{0874CAF2-1259-42AD-B57C-84373DA21721}" destId="{5966569D-6B54-4035-8FBC-24AE4A1521B8}" srcOrd="1" destOrd="0" presId="urn:microsoft.com/office/officeart/2005/8/layout/chevron2"/>
    <dgm:cxn modelId="{41E37148-327F-4FA3-911C-E1FDF34AE99F}" type="presParOf" srcId="{0874CAF2-1259-42AD-B57C-84373DA21721}" destId="{410022E3-6AA2-4B2D-9BAC-A72987D7489F}" srcOrd="2" destOrd="0" presId="urn:microsoft.com/office/officeart/2005/8/layout/chevron2"/>
    <dgm:cxn modelId="{6A7E8907-C6D7-4EAC-A807-CA6430F6E317}" type="presParOf" srcId="{410022E3-6AA2-4B2D-9BAC-A72987D7489F}" destId="{41C0B1CE-DCC3-41D7-97DB-BF7E89F86B9E}" srcOrd="0" destOrd="0" presId="urn:microsoft.com/office/officeart/2005/8/layout/chevron2"/>
    <dgm:cxn modelId="{88560CE1-B340-48FF-88F4-4AFDBC75A86C}" type="presParOf" srcId="{410022E3-6AA2-4B2D-9BAC-A72987D7489F}" destId="{503615FE-510D-4178-A270-6DD8140A119E}" srcOrd="1" destOrd="0" presId="urn:microsoft.com/office/officeart/2005/8/layout/chevron2"/>
    <dgm:cxn modelId="{0EAD9B55-36CD-4F52-9E9D-6CA7552CC910}" type="presParOf" srcId="{0874CAF2-1259-42AD-B57C-84373DA21721}" destId="{96D4614D-465B-4CC1-AF9C-6F4F930E7D92}" srcOrd="3" destOrd="0" presId="urn:microsoft.com/office/officeart/2005/8/layout/chevron2"/>
    <dgm:cxn modelId="{8410C2F6-8BE4-4EAD-AB63-0E2F5318B24F}" type="presParOf" srcId="{0874CAF2-1259-42AD-B57C-84373DA21721}" destId="{F6C55E28-644A-49B2-A69F-45FDDC7F5C54}" srcOrd="4" destOrd="0" presId="urn:microsoft.com/office/officeart/2005/8/layout/chevron2"/>
    <dgm:cxn modelId="{09AF1048-80BE-4E64-803D-767DC6E49222}" type="presParOf" srcId="{F6C55E28-644A-49B2-A69F-45FDDC7F5C54}" destId="{78E2D7DA-FCA6-4EA5-B503-DE40FA5254BC}" srcOrd="0" destOrd="0" presId="urn:microsoft.com/office/officeart/2005/8/layout/chevron2"/>
    <dgm:cxn modelId="{62DF5BBC-2166-48F4-A26C-86D180B0BD01}" type="presParOf" srcId="{F6C55E28-644A-49B2-A69F-45FDDC7F5C54}" destId="{CDC2E3AB-3397-47C2-BE66-58A2C7BA7C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14977-F216-4D51-A8D6-16CAFB87FDA0}">
      <dsp:nvSpPr>
        <dsp:cNvPr id="0" name=""/>
        <dsp:cNvSpPr/>
      </dsp:nvSpPr>
      <dsp:spPr>
        <a:xfrm rot="5400000">
          <a:off x="-195991" y="196031"/>
          <a:ext cx="1306607" cy="9146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卷积层</a:t>
          </a: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 rot="-5400000">
        <a:off x="1" y="457353"/>
        <a:ext cx="914625" cy="391982"/>
      </dsp:txXfrm>
    </dsp:sp>
    <dsp:sp modelId="{DBB08876-B21B-44E4-8B52-1DE585E3A2C4}">
      <dsp:nvSpPr>
        <dsp:cNvPr id="0" name=""/>
        <dsp:cNvSpPr/>
      </dsp:nvSpPr>
      <dsp:spPr>
        <a:xfrm rot="5400000">
          <a:off x="2059437" y="-1144772"/>
          <a:ext cx="849294" cy="3138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输入 </a:t>
          </a:r>
          <a:r>
            <a:rPr lang="en-US" altLang="zh-CN" sz="1400" kern="1200" dirty="0"/>
            <a:t>128 x 128 x 3(channels)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卷积核</a:t>
          </a:r>
          <a:r>
            <a:rPr lang="en-US" altLang="zh-CN" sz="1400" kern="1200" dirty="0"/>
            <a:t> 3x3x16 </a:t>
          </a:r>
          <a:r>
            <a:rPr lang="zh-CN" altLang="en-US" sz="1400" kern="1200" dirty="0"/>
            <a:t>池化 </a:t>
          </a:r>
          <a:r>
            <a:rPr lang="en-US" altLang="zh-CN" sz="1400" kern="1200" dirty="0"/>
            <a:t>4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输出</a:t>
          </a:r>
          <a:r>
            <a:rPr lang="en-US" altLang="zh-CN" sz="1400" kern="1200" dirty="0"/>
            <a:t> 32 x 32 x 16(channels)</a:t>
          </a:r>
          <a:endParaRPr lang="zh-CN" altLang="en-US" sz="1400" kern="1200" dirty="0"/>
        </a:p>
      </dsp:txBody>
      <dsp:txXfrm rot="-5400000">
        <a:off x="914625" y="41499"/>
        <a:ext cx="3097460" cy="766376"/>
      </dsp:txXfrm>
    </dsp:sp>
    <dsp:sp modelId="{41C0B1CE-DCC3-41D7-97DB-BF7E89F86B9E}">
      <dsp:nvSpPr>
        <dsp:cNvPr id="0" name=""/>
        <dsp:cNvSpPr/>
      </dsp:nvSpPr>
      <dsp:spPr>
        <a:xfrm rot="5400000">
          <a:off x="-195991" y="1324266"/>
          <a:ext cx="1306607" cy="9146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卷积层</a:t>
          </a: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 rot="-5400000">
        <a:off x="1" y="1585588"/>
        <a:ext cx="914625" cy="391982"/>
      </dsp:txXfrm>
    </dsp:sp>
    <dsp:sp modelId="{503615FE-510D-4178-A270-6DD8140A119E}">
      <dsp:nvSpPr>
        <dsp:cNvPr id="0" name=""/>
        <dsp:cNvSpPr/>
      </dsp:nvSpPr>
      <dsp:spPr>
        <a:xfrm rot="5400000">
          <a:off x="2059437" y="-16536"/>
          <a:ext cx="849294" cy="3138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输入 </a:t>
          </a:r>
          <a:r>
            <a:rPr lang="en-US" altLang="zh-CN" sz="1400" kern="1200" dirty="0"/>
            <a:t>32 x 32 x 16(channels)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卷积核</a:t>
          </a:r>
          <a:r>
            <a:rPr lang="en-US" altLang="zh-CN" sz="1400" kern="1200" dirty="0"/>
            <a:t> 3x3x32 </a:t>
          </a:r>
          <a:r>
            <a:rPr lang="zh-CN" altLang="en-US" sz="1400" kern="1200" dirty="0"/>
            <a:t>池化 </a:t>
          </a:r>
          <a:r>
            <a:rPr lang="en-US" altLang="zh-CN" sz="1400" kern="1200" dirty="0"/>
            <a:t>8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输出</a:t>
          </a:r>
          <a:r>
            <a:rPr lang="en-US" altLang="zh-CN" sz="1400" kern="1200" dirty="0"/>
            <a:t> 4 x 4 x 32(channels)</a:t>
          </a:r>
          <a:endParaRPr lang="zh-CN" altLang="en-US" sz="1400" kern="1200" dirty="0"/>
        </a:p>
      </dsp:txBody>
      <dsp:txXfrm rot="-5400000">
        <a:off x="914625" y="1169736"/>
        <a:ext cx="3097460" cy="766376"/>
      </dsp:txXfrm>
    </dsp:sp>
    <dsp:sp modelId="{78E2D7DA-FCA6-4EA5-B503-DE40FA5254BC}">
      <dsp:nvSpPr>
        <dsp:cNvPr id="0" name=""/>
        <dsp:cNvSpPr/>
      </dsp:nvSpPr>
      <dsp:spPr>
        <a:xfrm rot="5400000">
          <a:off x="-195991" y="2452502"/>
          <a:ext cx="1306607" cy="9146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全连接层</a:t>
          </a:r>
        </a:p>
      </dsp:txBody>
      <dsp:txXfrm rot="-5400000">
        <a:off x="1" y="2713824"/>
        <a:ext cx="914625" cy="391982"/>
      </dsp:txXfrm>
    </dsp:sp>
    <dsp:sp modelId="{CDC2E3AB-3397-47C2-BE66-58A2C7BA7CA3}">
      <dsp:nvSpPr>
        <dsp:cNvPr id="0" name=""/>
        <dsp:cNvSpPr/>
      </dsp:nvSpPr>
      <dsp:spPr>
        <a:xfrm rot="5400000">
          <a:off x="2059437" y="1111699"/>
          <a:ext cx="849294" cy="31389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输入 </a:t>
          </a:r>
          <a:r>
            <a:rPr lang="en-US" altLang="zh-CN" sz="1400" kern="1200" dirty="0"/>
            <a:t>4 x 4 x 32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输出</a:t>
          </a:r>
          <a:r>
            <a:rPr lang="en-US" altLang="zh-CN" sz="1400" kern="1200" dirty="0"/>
            <a:t> 11</a:t>
          </a:r>
          <a:endParaRPr lang="zh-CN" altLang="en-US" sz="1400" kern="1200" dirty="0"/>
        </a:p>
      </dsp:txBody>
      <dsp:txXfrm rot="-5400000">
        <a:off x="914625" y="2297971"/>
        <a:ext cx="3097460" cy="766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41730-A30E-48CF-92A4-E2DF3126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A9DAB8-C7FD-46C2-862C-1BB7A9BFC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72656-FD6E-424E-B259-A4399C9E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BCC9A-294E-4F6B-B9CB-46935665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201C3-A2E4-4270-9A9C-53BB1D25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7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BF119-02F7-413A-802D-70BFAF44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255647-B7B6-4C13-95E8-2F1BC82E8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56A25-ED21-4554-8F76-E426D1D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BD70C-F00D-46C0-87E8-2AD7785A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F3D58-7BA9-49C4-9869-091A110B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CF8D1F-F37E-4F4C-976D-506504BC7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B861D7-82B1-44EA-B0D6-9F433F7E8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2C246-AE8C-4D32-B242-39159BEA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F5BB4-6980-43F8-85C4-DB6FB7B8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F5414-0689-4B74-9645-D06FBD4A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2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C6CD1-C529-484D-A40C-78846C3D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F4BB3-5215-4757-BA00-FF78658D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1137-7C96-4582-A9BC-02743D39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6CD6D-83AD-44AD-BFF1-EDDBCF96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1B83D-B83C-446B-A0F1-FB851851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1CC8D-3795-425A-A669-E0E7F117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B2ECD-E67C-4057-972F-4F31E26F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4E111-D232-43DF-ADF8-932A2EDB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F2F4C-40F4-48D1-80EC-4174695E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9E88B-78ED-4033-850B-8E28B657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1B73-1654-428C-8A6D-686500DA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F8C3-5810-494E-B46B-49469CF3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4E8AA-4E14-4F0C-A360-F721EB3CD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09A42-02B8-4ED4-BAB1-885E7CB4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58198-49F9-4F7C-B5FD-06FAFB27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5550-3C5C-469F-9DA1-12861A35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6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732E-360A-4875-9B32-3844C2C5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0B9F5-5289-4093-BF46-30DFCD9A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EE3F9-DD2D-410E-8A25-FA7062F6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454E40-B1BC-41E1-95C8-C5ADCF6C3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850467-4136-4A7F-8611-A4D673CB0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1CE5D6-E781-4A6F-AD57-209D5744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3D8682-A06B-4B5C-9BC4-BBE0FD73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C2729-BB40-4964-B99D-70214B35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CE5DB-12CB-458D-BEA9-093D2C02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92A392-A1DD-401C-A1A0-B6251D71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CCD4A-ADF5-4951-BAB8-4EEEF864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B97E98-3660-47D8-9030-8D7BFC26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7DC75F-EFB0-48EA-8A5E-AB0D1D7D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AF83B-DA93-4D68-8B19-7E1267C8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FD53FD-D7F9-4198-B57A-BC8C8E28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2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F474C-7FA4-4753-BEE1-AC641E9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A2EB3-1FC3-433F-96D9-92A8D072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7E100-CDFC-4E7E-8E01-735A62EB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ED2461-823F-44B9-8A15-86E57D68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34C77-95BD-40FA-9756-35208A54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BB0B6-F39E-49D7-A7B1-F8FCF367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B0F4-8519-46AA-AED8-53F3481F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C53C82-DDFA-4D6D-8E39-46ED852FD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A5EED6-D539-4C3B-9B44-1792A8FCD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779ABA-91FD-4C1A-B7DC-3C1E443E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81640-02CA-41C0-8F72-F36BD42B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292D3-65E8-43B4-ACA3-CAAF1B55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646F4A-5D6B-466E-B126-4D32DDA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5550C-A601-4A73-ABDA-74F027DB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4D200-E3A2-41B2-A074-B16B21060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43C6-CFB7-49FA-9F15-9DF0F1A7A03D}" type="datetimeFigureOut">
              <a:rPr lang="zh-CN" altLang="en-US" smtClean="0"/>
              <a:t>2021/01/12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3E537-01FE-4416-A533-ACA7ADAAC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D42D5-623E-4CB4-A097-31E733197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C4F7-8DF4-4AEC-838A-A30A511E6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7304-7440-41B8-8E4B-27D28D57C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周学习总结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6AFA5-FF39-4857-B95A-22C379AFB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许典</a:t>
            </a:r>
          </a:p>
        </p:txBody>
      </p:sp>
    </p:spTree>
    <p:extLst>
      <p:ext uri="{BB962C8B-B14F-4D97-AF65-F5344CB8AC3E}">
        <p14:creationId xmlns:p14="http://schemas.microsoft.com/office/powerpoint/2010/main" val="10935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F1429D4-8FEB-42D0-B702-AA7CC8DD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CNN</a:t>
            </a:r>
            <a:r>
              <a:rPr lang="zh-CN" altLang="en-US" sz="4000">
                <a:solidFill>
                  <a:srgbClr val="FFFFFF"/>
                </a:solidFill>
              </a:rPr>
              <a:t>结构设计</a:t>
            </a:r>
          </a:p>
        </p:txBody>
      </p: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6EFBF3A5-8FC4-4BF5-937E-BC04F8FC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9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D33863A-26A6-47EB-9710-170F039BE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39274"/>
              </p:ext>
            </p:extLst>
          </p:nvPr>
        </p:nvGraphicFramePr>
        <p:xfrm>
          <a:off x="1424904" y="2494450"/>
          <a:ext cx="4053545" cy="356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9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61A2-056A-4F20-8C11-427C8BB9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04"/>
            <a:ext cx="10515600" cy="1325563"/>
          </a:xfrm>
        </p:spPr>
        <p:txBody>
          <a:bodyPr/>
          <a:lstStyle/>
          <a:p>
            <a:r>
              <a:rPr lang="zh-CN" altLang="en-US" dirty="0"/>
              <a:t>卷积层</a:t>
            </a:r>
            <a:r>
              <a:rPr lang="en-US" altLang="zh-CN" dirty="0"/>
              <a:t>1-</a:t>
            </a:r>
            <a:r>
              <a:rPr lang="zh-CN" altLang="en-US" dirty="0"/>
              <a:t>卷积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ABF605-352C-4A52-806F-A26F899E5B48}"/>
              </a:ext>
            </a:extLst>
          </p:cNvPr>
          <p:cNvSpPr/>
          <p:nvPr/>
        </p:nvSpPr>
        <p:spPr>
          <a:xfrm>
            <a:off x="1629030" y="2869420"/>
            <a:ext cx="108000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128x128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D9090A-B642-4D74-8630-F19C049FA781}"/>
              </a:ext>
            </a:extLst>
          </p:cNvPr>
          <p:cNvSpPr/>
          <p:nvPr/>
        </p:nvSpPr>
        <p:spPr>
          <a:xfrm>
            <a:off x="5077800" y="335422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3x3</a:t>
            </a:r>
            <a:endParaRPr lang="zh-CN" altLang="en-US" sz="9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08A4A4-5023-43F4-A9BC-5E6E5A5237BA}"/>
              </a:ext>
            </a:extLst>
          </p:cNvPr>
          <p:cNvSpPr/>
          <p:nvPr/>
        </p:nvSpPr>
        <p:spPr>
          <a:xfrm>
            <a:off x="5230200" y="350662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3x3</a:t>
            </a:r>
            <a:endParaRPr lang="zh-CN" altLang="en-US" sz="9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7F5454-FA17-45AE-95DF-507455D88999}"/>
              </a:ext>
            </a:extLst>
          </p:cNvPr>
          <p:cNvSpPr/>
          <p:nvPr/>
        </p:nvSpPr>
        <p:spPr>
          <a:xfrm>
            <a:off x="5382600" y="3659020"/>
            <a:ext cx="36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3x3</a:t>
            </a:r>
            <a:endParaRPr lang="zh-CN" altLang="en-US" sz="9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367598-7B24-46FE-AF37-0BDF3D7C1D91}"/>
              </a:ext>
            </a:extLst>
          </p:cNvPr>
          <p:cNvSpPr/>
          <p:nvPr/>
        </p:nvSpPr>
        <p:spPr>
          <a:xfrm>
            <a:off x="8942940" y="3146620"/>
            <a:ext cx="1080000" cy="108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128x128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B14E07B-4887-41B8-A716-C3647EC58983}"/>
              </a:ext>
            </a:extLst>
          </p:cNvPr>
          <p:cNvSpPr/>
          <p:nvPr/>
        </p:nvSpPr>
        <p:spPr>
          <a:xfrm>
            <a:off x="1781430" y="3021820"/>
            <a:ext cx="108000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128x128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5B832C0-5E39-444B-B8EF-2D3D2439CB0D}"/>
              </a:ext>
            </a:extLst>
          </p:cNvPr>
          <p:cNvSpPr/>
          <p:nvPr/>
        </p:nvSpPr>
        <p:spPr>
          <a:xfrm>
            <a:off x="1933830" y="3174220"/>
            <a:ext cx="108000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128x128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483B3E7-34DA-4686-97AC-2272E0B19D37}"/>
              </a:ext>
            </a:extLst>
          </p:cNvPr>
          <p:cNvSpPr txBox="1"/>
          <p:nvPr/>
        </p:nvSpPr>
        <p:spPr>
          <a:xfrm>
            <a:off x="790720" y="5236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 128x128x3(channels)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611B1F-C531-4A8D-8191-36BAFFF74842}"/>
              </a:ext>
            </a:extLst>
          </p:cNvPr>
          <p:cNvSpPr txBox="1"/>
          <p:nvPr/>
        </p:nvSpPr>
        <p:spPr>
          <a:xfrm>
            <a:off x="4584535" y="523853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卷积核</a:t>
            </a:r>
            <a:r>
              <a:rPr lang="en-US" altLang="zh-CN" dirty="0"/>
              <a:t>: 3x3x3x16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19B2FB-202C-47BF-B9AA-8CF24E609A9C}"/>
              </a:ext>
            </a:extLst>
          </p:cNvPr>
          <p:cNvSpPr txBox="1"/>
          <p:nvPr/>
        </p:nvSpPr>
        <p:spPr>
          <a:xfrm>
            <a:off x="8479280" y="5239966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: 128x128x16(channels)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B5BB4C6-A449-4E2F-BAB9-D7355130D303}"/>
              </a:ext>
            </a:extLst>
          </p:cNvPr>
          <p:cNvSpPr txBox="1"/>
          <p:nvPr/>
        </p:nvSpPr>
        <p:spPr>
          <a:xfrm>
            <a:off x="939060" y="1498158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JetBrains Mono" panose="020B0509020102050004" pitchFamily="49" charset="0"/>
              </a:rPr>
              <a:t>nn.Conv2d(3, 16, 3, 1, 1)</a:t>
            </a:r>
            <a:endParaRPr lang="zh-CN" altLang="en-US" dirty="0">
              <a:latin typeface="JetBrains Mono" panose="020B05090201020500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8776136-3B46-4FF1-ACE4-60AB807DFCB6}"/>
              </a:ext>
            </a:extLst>
          </p:cNvPr>
          <p:cNvSpPr txBox="1"/>
          <p:nvPr/>
        </p:nvSpPr>
        <p:spPr>
          <a:xfrm>
            <a:off x="5834199" y="350377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x16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16C07B-0F95-4933-94C0-D7AB198B7162}"/>
              </a:ext>
            </a:extLst>
          </p:cNvPr>
          <p:cNvSpPr txBox="1"/>
          <p:nvPr/>
        </p:nvSpPr>
        <p:spPr>
          <a:xfrm>
            <a:off x="10125925" y="350377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8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37EB31-33F7-41F2-8998-5A2DE31DAF85}"/>
              </a:ext>
            </a:extLst>
          </p:cNvPr>
          <p:cNvSpPr/>
          <p:nvPr/>
        </p:nvSpPr>
        <p:spPr>
          <a:xfrm>
            <a:off x="3082936" y="2514597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66E811-07EA-4851-8C9F-D3BD364B2F57}"/>
              </a:ext>
            </a:extLst>
          </p:cNvPr>
          <p:cNvSpPr/>
          <p:nvPr/>
        </p:nvSpPr>
        <p:spPr>
          <a:xfrm>
            <a:off x="3262936" y="2694597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128x128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3D8D1-D716-4272-8ECD-50D19E588E62}"/>
              </a:ext>
            </a:extLst>
          </p:cNvPr>
          <p:cNvSpPr/>
          <p:nvPr/>
        </p:nvSpPr>
        <p:spPr>
          <a:xfrm>
            <a:off x="3082936" y="251459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2FBB60-9385-40A0-B7C0-6E5AAE341F90}"/>
              </a:ext>
            </a:extLst>
          </p:cNvPr>
          <p:cNvSpPr/>
          <p:nvPr/>
        </p:nvSpPr>
        <p:spPr>
          <a:xfrm>
            <a:off x="3235336" y="2666997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5820E6-DCD7-49C2-B21A-11E2136B3FA4}"/>
              </a:ext>
            </a:extLst>
          </p:cNvPr>
          <p:cNvSpPr/>
          <p:nvPr/>
        </p:nvSpPr>
        <p:spPr>
          <a:xfrm>
            <a:off x="3415336" y="2846997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128x128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797E48-AAE6-45E5-BF0D-C9228AB94D33}"/>
              </a:ext>
            </a:extLst>
          </p:cNvPr>
          <p:cNvSpPr/>
          <p:nvPr/>
        </p:nvSpPr>
        <p:spPr>
          <a:xfrm>
            <a:off x="3235336" y="266699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F1BA4E-6AD1-42F1-8718-E2C176CF8353}"/>
              </a:ext>
            </a:extLst>
          </p:cNvPr>
          <p:cNvSpPr/>
          <p:nvPr/>
        </p:nvSpPr>
        <p:spPr>
          <a:xfrm>
            <a:off x="3387736" y="2819397"/>
            <a:ext cx="2160000" cy="216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32D288-B9E9-4500-B2BF-2AF6B503F4D1}"/>
              </a:ext>
            </a:extLst>
          </p:cNvPr>
          <p:cNvSpPr/>
          <p:nvPr/>
        </p:nvSpPr>
        <p:spPr>
          <a:xfrm>
            <a:off x="3567736" y="2999397"/>
            <a:ext cx="1800000" cy="180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128x128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88B5D0-1053-43B9-9763-85BD9D0E1ACF}"/>
              </a:ext>
            </a:extLst>
          </p:cNvPr>
          <p:cNvSpPr/>
          <p:nvPr/>
        </p:nvSpPr>
        <p:spPr>
          <a:xfrm>
            <a:off x="3387736" y="281939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4FF66F1-BD0D-4769-BEB0-B66883F8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1" y="320594"/>
            <a:ext cx="5910045" cy="14887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E3EF26E-3E3E-4761-9F45-585F2CC663DF}"/>
              </a:ext>
            </a:extLst>
          </p:cNvPr>
          <p:cNvSpPr txBox="1"/>
          <p:nvPr/>
        </p:nvSpPr>
        <p:spPr>
          <a:xfrm>
            <a:off x="319561" y="1911199"/>
            <a:ext cx="3361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JetBrains Mono" panose="020B0509020102050004" pitchFamily="49" charset="0"/>
              </a:rPr>
              <a:t>nn.Conv2d(3, 16, 3, 1, 1)</a:t>
            </a:r>
            <a:endParaRPr lang="zh-CN" altLang="en-US" sz="1400" dirty="0">
              <a:latin typeface="JetBrains Mono" panose="020B05090201020500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F52D17-2B3C-43E1-BED3-71CFC4C1D572}"/>
              </a:ext>
            </a:extLst>
          </p:cNvPr>
          <p:cNvSpPr txBox="1"/>
          <p:nvPr/>
        </p:nvSpPr>
        <p:spPr>
          <a:xfrm>
            <a:off x="319561" y="2320830"/>
            <a:ext cx="1843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channels: 3</a:t>
            </a:r>
          </a:p>
          <a:p>
            <a:r>
              <a:rPr lang="en-US" altLang="zh-CN" dirty="0"/>
              <a:t>Out channels: 16</a:t>
            </a:r>
          </a:p>
          <a:p>
            <a:r>
              <a:rPr lang="en-US" altLang="zh-CN" dirty="0"/>
              <a:t>Kernel size: 3</a:t>
            </a:r>
          </a:p>
          <a:p>
            <a:r>
              <a:rPr lang="en-US" altLang="zh-CN" dirty="0"/>
              <a:t>Stride: 1</a:t>
            </a:r>
          </a:p>
          <a:p>
            <a:r>
              <a:rPr lang="en-US" altLang="zh-CN" dirty="0"/>
              <a:t>Padding: 1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9260438-0575-469A-828C-74CDFB16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06" y="381112"/>
            <a:ext cx="5460190" cy="59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5CA5F-7F0B-4250-9113-B85E6063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卷积操作的预处理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FDB9A-DC3B-44C4-A497-59059AB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预处理要不要纳入统计，不纳入统计的预处理的操作的边界在哪？</a:t>
            </a:r>
            <a:endParaRPr lang="en-US" altLang="zh-CN" dirty="0"/>
          </a:p>
          <a:p>
            <a:pPr lvl="1"/>
            <a:r>
              <a:rPr lang="zh-CN" altLang="en-US" dirty="0"/>
              <a:t>模型参数可以任意处理而不纳入统计</a:t>
            </a:r>
            <a:endParaRPr lang="en-US" altLang="zh-CN" dirty="0"/>
          </a:p>
          <a:p>
            <a:pPr lvl="1"/>
            <a:r>
              <a:rPr lang="zh-CN" altLang="en-US" dirty="0"/>
              <a:t>输入数据也可以任意处理而不纳入统计</a:t>
            </a:r>
            <a:endParaRPr lang="en-US" altLang="zh-CN" dirty="0"/>
          </a:p>
          <a:p>
            <a:pPr lvl="1"/>
            <a:r>
              <a:rPr lang="zh-CN" altLang="en-US" dirty="0"/>
              <a:t>和模型参数和输入数据都相关的预处理需要纳入统计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838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011F2-8129-4C82-9AFB-48AE5E1F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预处理方式</a:t>
            </a:r>
            <a:r>
              <a:rPr lang="en-US" altLang="zh-CN" dirty="0"/>
              <a:t>1-line buffer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FBABC8-6E39-4F63-97A2-14156D683954}"/>
              </a:ext>
            </a:extLst>
          </p:cNvPr>
          <p:cNvSpPr/>
          <p:nvPr/>
        </p:nvSpPr>
        <p:spPr>
          <a:xfrm>
            <a:off x="9072660" y="1037653"/>
            <a:ext cx="2160000" cy="21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130x130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4EE8F3-8714-4296-8395-6FD4947B5F53}"/>
              </a:ext>
            </a:extLst>
          </p:cNvPr>
          <p:cNvSpPr/>
          <p:nvPr/>
        </p:nvSpPr>
        <p:spPr>
          <a:xfrm>
            <a:off x="9623898" y="1037653"/>
            <a:ext cx="1609200" cy="17901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5B8AB4-58CA-4DFF-8512-2B990F92AC4E}"/>
              </a:ext>
            </a:extLst>
          </p:cNvPr>
          <p:cNvSpPr/>
          <p:nvPr/>
        </p:nvSpPr>
        <p:spPr>
          <a:xfrm>
            <a:off x="9072661" y="1216667"/>
            <a:ext cx="2160000" cy="17901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1F9925-1F7F-4B59-BD11-05D74DAD899B}"/>
              </a:ext>
            </a:extLst>
          </p:cNvPr>
          <p:cNvSpPr/>
          <p:nvPr/>
        </p:nvSpPr>
        <p:spPr>
          <a:xfrm>
            <a:off x="9072660" y="1394972"/>
            <a:ext cx="1091238" cy="17901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6F3ACA-349B-4963-9D07-E65C1B8BA8A8}"/>
              </a:ext>
            </a:extLst>
          </p:cNvPr>
          <p:cNvSpPr/>
          <p:nvPr/>
        </p:nvSpPr>
        <p:spPr>
          <a:xfrm>
            <a:off x="9623898" y="1033986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4FC2B2-A0C9-42CE-B723-DC862FCBF51D}"/>
              </a:ext>
            </a:extLst>
          </p:cNvPr>
          <p:cNvSpPr txBox="1"/>
          <p:nvPr/>
        </p:nvSpPr>
        <p:spPr>
          <a:xfrm>
            <a:off x="791182" y="1655988"/>
            <a:ext cx="5441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FPGA</a:t>
            </a:r>
            <a:r>
              <a:rPr lang="zh-CN" altLang="en-US" dirty="0"/>
              <a:t>中</a:t>
            </a:r>
            <a:r>
              <a:rPr lang="en-US" altLang="zh-CN" dirty="0"/>
              <a:t>BRAM</a:t>
            </a:r>
            <a:r>
              <a:rPr lang="zh-CN" altLang="en-US" dirty="0"/>
              <a:t>中申请一个小一点的数组，本样例中数组大小为</a:t>
            </a:r>
            <a:r>
              <a:rPr lang="en-US" altLang="zh-CN" dirty="0"/>
              <a:t>263</a:t>
            </a:r>
            <a:r>
              <a:rPr lang="zh-CN" altLang="en-US" dirty="0"/>
              <a:t>，然后每次请求一个新的数据，就能重新计算一次卷积核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缺点：换行的时候比较麻烦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EDEAEC-FEAF-459B-90D3-A0163FF26A0C}"/>
              </a:ext>
            </a:extLst>
          </p:cNvPr>
          <p:cNvSpPr/>
          <p:nvPr/>
        </p:nvSpPr>
        <p:spPr>
          <a:xfrm>
            <a:off x="9072660" y="3741321"/>
            <a:ext cx="2160000" cy="21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130x130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3FFE28-27ED-4083-9EBB-A0148719EF24}"/>
              </a:ext>
            </a:extLst>
          </p:cNvPr>
          <p:cNvSpPr/>
          <p:nvPr/>
        </p:nvSpPr>
        <p:spPr>
          <a:xfrm>
            <a:off x="9984686" y="3737654"/>
            <a:ext cx="1248411" cy="17901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D5A198-DE19-4C27-B058-28599BB3117D}"/>
              </a:ext>
            </a:extLst>
          </p:cNvPr>
          <p:cNvSpPr/>
          <p:nvPr/>
        </p:nvSpPr>
        <p:spPr>
          <a:xfrm>
            <a:off x="9072661" y="3920335"/>
            <a:ext cx="2160000" cy="17901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506AEE-3F4D-4B2D-AF09-DA4436064E58}"/>
              </a:ext>
            </a:extLst>
          </p:cNvPr>
          <p:cNvSpPr/>
          <p:nvPr/>
        </p:nvSpPr>
        <p:spPr>
          <a:xfrm>
            <a:off x="9072659" y="4098640"/>
            <a:ext cx="1452027" cy="17901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697AF2-006F-4583-A8CA-953C7E555364}"/>
              </a:ext>
            </a:extLst>
          </p:cNvPr>
          <p:cNvSpPr/>
          <p:nvPr/>
        </p:nvSpPr>
        <p:spPr>
          <a:xfrm>
            <a:off x="9984687" y="3737654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EC7DE3B-B876-49F5-8144-8A75163700DF}"/>
              </a:ext>
            </a:extLst>
          </p:cNvPr>
          <p:cNvSpPr/>
          <p:nvPr/>
        </p:nvSpPr>
        <p:spPr>
          <a:xfrm>
            <a:off x="9847860" y="3312767"/>
            <a:ext cx="609600" cy="306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4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4362367-2BB5-4512-BEE4-4E15C22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预处理方式</a:t>
            </a:r>
            <a:r>
              <a:rPr lang="en-US" altLang="zh-CN" sz="4000">
                <a:solidFill>
                  <a:srgbClr val="FFFFFF"/>
                </a:solidFill>
              </a:rPr>
              <a:t>2-Stream</a:t>
            </a:r>
            <a:endParaRPr lang="zh-CN" altLang="en-US" sz="40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D250C-3221-4E83-95E7-C0C297A2D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陈双的论文中提到的方法</a:t>
            </a:r>
            <a:endParaRPr lang="en-US" altLang="zh-CN" sz="2400" dirty="0"/>
          </a:p>
          <a:p>
            <a:r>
              <a:rPr lang="zh-CN" altLang="en-US" sz="2400" dirty="0"/>
              <a:t>将输入输出预处理成流的方式，可以解除数据之间的依赖关系。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D8A42D-088A-46A6-B329-335648E8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51" y="2938078"/>
            <a:ext cx="5441152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283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JetBrains Mono</vt:lpstr>
      <vt:lpstr>Office 主题​​</vt:lpstr>
      <vt:lpstr>周学习总结</vt:lpstr>
      <vt:lpstr>CNN结构设计</vt:lpstr>
      <vt:lpstr>卷积层1-卷积</vt:lpstr>
      <vt:lpstr>PowerPoint 演示文稿</vt:lpstr>
      <vt:lpstr>卷积操作的预处理</vt:lpstr>
      <vt:lpstr>预处理方式1-line buffer</vt:lpstr>
      <vt:lpstr>预处理方式2-Stream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周学习总结</dc:title>
  <dc:creator>典 许</dc:creator>
  <cp:lastModifiedBy>典 许</cp:lastModifiedBy>
  <cp:revision>21</cp:revision>
  <dcterms:created xsi:type="dcterms:W3CDTF">2021-01-12T11:22:06Z</dcterms:created>
  <dcterms:modified xsi:type="dcterms:W3CDTF">2021-01-12T13:30:27Z</dcterms:modified>
</cp:coreProperties>
</file>