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3086" r:id="rId3"/>
    <p:sldId id="3093" r:id="rId5"/>
    <p:sldId id="3148" r:id="rId6"/>
    <p:sldId id="3097" r:id="rId7"/>
    <p:sldId id="3090" r:id="rId8"/>
    <p:sldId id="3141" r:id="rId9"/>
    <p:sldId id="3149" r:id="rId10"/>
  </p:sldIdLst>
  <p:sldSz cx="12858750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369"/>
    <a:srgbClr val="1A8CE1"/>
    <a:srgbClr val="A78357"/>
    <a:srgbClr val="28C7D4"/>
    <a:srgbClr val="F94D4D"/>
    <a:srgbClr val="FEFEFE"/>
    <a:srgbClr val="8F1A12"/>
    <a:srgbClr val="F84E4B"/>
    <a:srgbClr val="26C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6292" autoAdjust="0"/>
  </p:normalViewPr>
  <p:slideViewPr>
    <p:cSldViewPr>
      <p:cViewPr>
        <p:scale>
          <a:sx n="50" d="100"/>
          <a:sy n="50" d="100"/>
        </p:scale>
        <p:origin x="-390" y="-1596"/>
      </p:cViewPr>
      <p:guideLst>
        <p:guide orient="horz" pos="416"/>
        <p:guide orient="horz" pos="4177"/>
        <p:guide pos="4050"/>
        <p:guide pos="558"/>
        <p:guide pos="7610"/>
        <p:guide pos="397"/>
        <p:guide pos="1322"/>
      </p:guideLst>
    </p:cSldViewPr>
  </p:slideViewPr>
  <p:outlineViewPr>
    <p:cViewPr>
      <p:scale>
        <a:sx n="100" d="100"/>
        <a:sy n="100" d="100"/>
      </p:scale>
      <p:origin x="0" y="-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25400" y="0"/>
            <a:ext cx="12895483" cy="7243762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4177317" y="3752503"/>
            <a:ext cx="45041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焦强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846977" y="2752229"/>
            <a:ext cx="7164796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cap="all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学习汇报</a:t>
            </a:r>
            <a:endParaRPr lang="zh-CN" altLang="en-US" sz="7200" cap="all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99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4"/>
          <p:cNvSpPr txBox="1"/>
          <p:nvPr/>
        </p:nvSpPr>
        <p:spPr>
          <a:xfrm>
            <a:off x="886460" y="139700"/>
            <a:ext cx="2427605" cy="427990"/>
          </a:xfrm>
          <a:prstGeom prst="rect">
            <a:avLst/>
          </a:prstGeom>
        </p:spPr>
        <p:txBody>
          <a:bodyPr vert="horz" lIns="96416" tIns="48208" rIns="96416" bIns="482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30755" y="139700"/>
            <a:ext cx="81400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基础的Seq2Seq，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输入一个单词（字母序列），模型将返回一个对字母排序后的“单词”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755" y="1590040"/>
            <a:ext cx="7040880" cy="4655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515" y="1276985"/>
            <a:ext cx="5562600" cy="4274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290" y="2772410"/>
            <a:ext cx="334518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4"/>
          <p:cNvSpPr txBox="1"/>
          <p:nvPr/>
        </p:nvSpPr>
        <p:spPr>
          <a:xfrm>
            <a:off x="877570" y="139700"/>
            <a:ext cx="2427605" cy="427990"/>
          </a:xfrm>
          <a:prstGeom prst="rect">
            <a:avLst/>
          </a:prstGeom>
        </p:spPr>
        <p:txBody>
          <a:bodyPr vert="horz" lIns="96416" tIns="48208" rIns="96416" bIns="482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论文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7700" y="2171065"/>
            <a:ext cx="1134872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/>
              <a:t>           </a:t>
            </a:r>
            <a:r>
              <a:rPr lang="zh-CN" altLang="en-US" sz="4000">
                <a:solidFill>
                  <a:schemeClr val="bg1"/>
                </a:solidFill>
              </a:rPr>
              <a:t>Building End-To-End Dialogue Systems Using                                        </a:t>
            </a:r>
            <a:r>
              <a:rPr lang="en-US" altLang="zh-CN" sz="4000">
                <a:solidFill>
                  <a:schemeClr val="bg1"/>
                </a:solidFill>
              </a:rPr>
              <a:t>	</a:t>
            </a:r>
            <a:r>
              <a:rPr lang="zh-CN" altLang="en-US" sz="4000">
                <a:solidFill>
                  <a:schemeClr val="bg1"/>
                </a:solidFill>
              </a:rPr>
              <a:t>Generative Hierarchical Neural Network Models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0115" y="5062220"/>
            <a:ext cx="8478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https://xueshu.baidu.com/usercenter/paper/show?paperid=d2ffcde5529ecf0ce24db265fd9ce3dc&amp;site=xueshu_se&amp;hitarticle=1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4"/>
          <p:cNvSpPr txBox="1"/>
          <p:nvPr/>
        </p:nvSpPr>
        <p:spPr>
          <a:xfrm>
            <a:off x="5382895" y="4063365"/>
            <a:ext cx="2427605" cy="427990"/>
          </a:xfrm>
          <a:prstGeom prst="rect">
            <a:avLst/>
          </a:prstGeom>
        </p:spPr>
        <p:txBody>
          <a:bodyPr vert="horz" lIns="96416" tIns="48208" rIns="96416" bIns="482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AAAI   2016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28265" y="2035810"/>
            <a:ext cx="5927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模型：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265" y="2806700"/>
            <a:ext cx="7749540" cy="33451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34435" y="1106805"/>
            <a:ext cx="5927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      </a:t>
            </a:r>
            <a:r>
              <a:rPr lang="zh-CN" altLang="en-US">
                <a:solidFill>
                  <a:schemeClr val="bg1"/>
                </a:solidFill>
              </a:rPr>
              <a:t>将</a:t>
            </a:r>
            <a:r>
              <a:rPr lang="zh-CN" altLang="en-US">
                <a:solidFill>
                  <a:schemeClr val="bg1"/>
                </a:solidFill>
              </a:rPr>
              <a:t>分层的递归编码器-解码器神经网络扩展到对话领域</a:t>
            </a:r>
            <a:r>
              <a:rPr lang="zh-CN" altLang="en-US">
                <a:solidFill>
                  <a:schemeClr val="bg1"/>
                </a:solidFill>
              </a:rPr>
              <a:t>，采用分层的seq2seq架构来解决多轮对话问题。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925" y="1203325"/>
            <a:ext cx="8305800" cy="5212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79650" y="475615"/>
            <a:ext cx="5927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结果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59375" y="2635250"/>
            <a:ext cx="43580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olidFill>
                  <a:schemeClr val="bg1"/>
                </a:solidFill>
              </a:rPr>
              <a:t>谢谢</a:t>
            </a:r>
            <a:endParaRPr lang="zh-CN" altLang="en-US" sz="8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26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FC7A4"/>
      </a:accent1>
      <a:accent2>
        <a:srgbClr val="277570"/>
      </a:accent2>
      <a:accent3>
        <a:srgbClr val="5FC7A4"/>
      </a:accent3>
      <a:accent4>
        <a:srgbClr val="277570"/>
      </a:accent4>
      <a:accent5>
        <a:srgbClr val="5FC7A4"/>
      </a:accent5>
      <a:accent6>
        <a:srgbClr val="277570"/>
      </a:accent6>
      <a:hlink>
        <a:srgbClr val="5FC7A4"/>
      </a:hlink>
      <a:folHlink>
        <a:srgbClr val="27757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演示</Application>
  <PresentationFormat>自定义</PresentationFormat>
  <Paragraphs>24</Paragraphs>
  <Slides>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方正正准黑简体</vt:lpstr>
      <vt:lpstr>黑体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keywords>第一PPT模板网-WWW.1PPT.COM</cp:keywords>
  <cp:lastModifiedBy>隼龙</cp:lastModifiedBy>
  <cp:revision>35</cp:revision>
  <dcterms:created xsi:type="dcterms:W3CDTF">2016-10-17T14:00:00Z</dcterms:created>
  <dcterms:modified xsi:type="dcterms:W3CDTF">2021-01-20T04:50:24Z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