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6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7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6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1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9455-1DE4-4A67-9758-18200833AE22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8E47-F406-44A5-ADFD-D0E18A492E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2010113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孙阳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0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一、论文：</a:t>
            </a:r>
            <a:r>
              <a:rPr lang="en-US" altLang="zh-CN" dirty="0" smtClean="0"/>
              <a:t>《Distributed Representations of Sentences and Documents》Quoc Le</a:t>
            </a:r>
            <a:r>
              <a:rPr lang="zh-CN" altLang="en-US" dirty="0"/>
              <a:t>，</a:t>
            </a:r>
            <a:r>
              <a:rPr lang="en-US" altLang="zh-CN" dirty="0" smtClean="0"/>
              <a:t>Tomas Mikolov</a:t>
            </a:r>
          </a:p>
          <a:p>
            <a:r>
              <a:rPr lang="zh-CN" altLang="en-US" dirty="0" smtClean="0"/>
              <a:t>二、实验：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找了一份简单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语言实现，移植成</a:t>
            </a:r>
            <a:r>
              <a:rPr lang="en-US" altLang="zh-CN" dirty="0" smtClean="0"/>
              <a:t>HLS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下周准备将</a:t>
            </a:r>
            <a:r>
              <a:rPr lang="en-US" altLang="zh-CN" dirty="0" smtClean="0"/>
              <a:t>ps</a:t>
            </a:r>
            <a:r>
              <a:rPr lang="zh-CN" altLang="en-US" dirty="0" smtClean="0"/>
              <a:t>端实现，上板子。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2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84" y="1825625"/>
            <a:ext cx="5336832" cy="4351338"/>
          </a:xfrm>
        </p:spPr>
      </p:pic>
    </p:spTree>
    <p:extLst>
      <p:ext uri="{BB962C8B-B14F-4D97-AF65-F5344CB8AC3E}">
        <p14:creationId xmlns:p14="http://schemas.microsoft.com/office/powerpoint/2010/main" val="28050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句子、段落向量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word2vec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cbow</a:t>
            </a:r>
            <a:r>
              <a:rPr lang="zh-CN" altLang="en-US" dirty="0" smtClean="0"/>
              <a:t>模型架构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2711450"/>
            <a:ext cx="66008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句子、段落向量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PV-DM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424113"/>
            <a:ext cx="67722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2010113</vt:lpstr>
      <vt:lpstr>工作</vt:lpstr>
      <vt:lpstr>2个layer代码</vt:lpstr>
      <vt:lpstr>句子、段落向量</vt:lpstr>
      <vt:lpstr>句子、段落向量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2010113</dc:title>
  <dc:creator>Raymond</dc:creator>
  <cp:lastModifiedBy>Raymond</cp:lastModifiedBy>
  <cp:revision>3</cp:revision>
  <dcterms:created xsi:type="dcterms:W3CDTF">2021-01-12T12:50:29Z</dcterms:created>
  <dcterms:modified xsi:type="dcterms:W3CDTF">2021-01-12T13:22:58Z</dcterms:modified>
</cp:coreProperties>
</file>