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8" r:id="rId2"/>
    <p:sldId id="356" r:id="rId3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pos="72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A64"/>
    <a:srgbClr val="142233"/>
    <a:srgbClr val="FFFFFF"/>
    <a:srgbClr val="000000"/>
    <a:srgbClr val="FAFBFD"/>
    <a:srgbClr val="6A71E6"/>
    <a:srgbClr val="00B1D2"/>
    <a:srgbClr val="8AA3BD"/>
    <a:srgbClr val="5F63AC"/>
    <a:srgbClr val="75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 showGuides="1">
      <p:cViewPr varScale="1">
        <p:scale>
          <a:sx n="60" d="100"/>
          <a:sy n="60" d="100"/>
        </p:scale>
        <p:origin x="271" y="34"/>
      </p:cViewPr>
      <p:guideLst>
        <p:guide orient="horz" pos="3861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A41F49-2813-4049-A2ED-72B8B716B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9720D-066D-453C-ADF7-2A4EFBDB2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FD93-3CC2-4F1C-9496-A6A1D7F587F7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96646-7CC7-4DB7-8439-478BDD388D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DC9D-402A-43A7-B4A1-A76DF9E1C8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8C57-CD38-465C-AE43-6780E1079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6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700-2A4E-4AED-9E00-05FA757A75A3}" type="datetimeFigureOut">
              <a:rPr lang="zh-CN" altLang="en-US" smtClean="0"/>
              <a:pPr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9EA2-4E0C-4ED9-900A-7F897B70E5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0001" r="8861" b="19999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930888" y="2025660"/>
            <a:ext cx="5261113" cy="2994992"/>
          </a:xfrm>
          <a:custGeom>
            <a:avLst/>
            <a:gdLst>
              <a:gd name="connsiteX0" fmla="*/ 0 w 5261113"/>
              <a:gd name="connsiteY0" fmla="*/ 0 h 2994992"/>
              <a:gd name="connsiteX1" fmla="*/ 5261113 w 5261113"/>
              <a:gd name="connsiteY1" fmla="*/ 0 h 2994992"/>
              <a:gd name="connsiteX2" fmla="*/ 5261113 w 5261113"/>
              <a:gd name="connsiteY2" fmla="*/ 2994992 h 2994992"/>
              <a:gd name="connsiteX3" fmla="*/ 0 w 5261113"/>
              <a:gd name="connsiteY3" fmla="*/ 2994992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13" h="2994992">
                <a:moveTo>
                  <a:pt x="0" y="0"/>
                </a:moveTo>
                <a:lnTo>
                  <a:pt x="5261113" y="0"/>
                </a:lnTo>
                <a:lnTo>
                  <a:pt x="5261113" y="2994992"/>
                </a:lnTo>
                <a:lnTo>
                  <a:pt x="0" y="29949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17600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549551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012566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639066" y="1799449"/>
            <a:ext cx="3901087" cy="3902988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18563" y="1738313"/>
            <a:ext cx="1954212" cy="34147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368802" y="1803060"/>
            <a:ext cx="1684337" cy="16756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096002" y="1803060"/>
            <a:ext cx="1685925" cy="16756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368802" y="3512005"/>
            <a:ext cx="1684337" cy="16859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96002" y="3512005"/>
            <a:ext cx="1685925" cy="16859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12">
            <a:extLst>
              <a:ext uri="{FF2B5EF4-FFF2-40B4-BE49-F238E27FC236}">
                <a16:creationId xmlns:a16="http://schemas.microsoft.com/office/drawing/2014/main" id="{B03A1E5A-9F8D-4617-9ABC-7A50D61B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417" y="2707905"/>
            <a:ext cx="4289165" cy="14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本周汇报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39E4FF-367B-4356-B7A9-D9FF746E4FB1}"/>
              </a:ext>
            </a:extLst>
          </p:cNvPr>
          <p:cNvSpPr txBox="1"/>
          <p:nvPr/>
        </p:nvSpPr>
        <p:spPr>
          <a:xfrm>
            <a:off x="5429871" y="4055828"/>
            <a:ext cx="1332256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 Days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文本框 212"/>
          <p:cNvSpPr txBox="1">
            <a:spLocks noChangeArrowheads="1"/>
          </p:cNvSpPr>
          <p:nvPr/>
        </p:nvSpPr>
        <p:spPr bwMode="auto">
          <a:xfrm>
            <a:off x="319026" y="925085"/>
            <a:ext cx="5776974" cy="658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AU" altLang="zh-CN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ython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基础：</a:t>
            </a:r>
            <a:endParaRPr lang="en-AU" altLang="zh-CN" sz="28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en-AU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bilibili.com/video/BV1et411b76c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bilibili.com/video/BV14J411U7hj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下周：</a:t>
            </a:r>
            <a:endParaRPr lang="en-US" altLang="zh-CN" sz="28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实现：</a:t>
            </a:r>
            <a:endParaRPr lang="en-US" altLang="zh-CN" sz="28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李宏毅作业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视频</a:t>
            </a:r>
            <a:endParaRPr lang="en-US" altLang="zh-CN" sz="28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书上的简单神经网络</a:t>
            </a:r>
            <a:endParaRPr lang="en-US" altLang="zh-CN" sz="28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花书视频</a:t>
            </a:r>
            <a:endParaRPr lang="en-US" altLang="zh-CN" sz="28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844860" y="174499"/>
            <a:ext cx="4271235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Python</a:t>
            </a:r>
            <a:endParaRPr lang="zh-CN" altLang="en-US" sz="3200" b="1" dirty="0">
              <a:solidFill>
                <a:schemeClr val="bg1"/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>
            <p:custDataLst>
              <p:tags r:id="rId2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9520B1F-19A2-4D8A-8887-9DA0C50B4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7" t="25150" r="32113" b="7050"/>
          <a:stretch/>
        </p:blipFill>
        <p:spPr>
          <a:xfrm>
            <a:off x="6096000" y="779721"/>
            <a:ext cx="6010592" cy="55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6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lbuycr5d"/>
</p:tagLst>
</file>

<file path=ppt/theme/theme1.xml><?xml version="1.0" encoding="utf-8"?>
<a:theme xmlns:a="http://schemas.openxmlformats.org/drawingml/2006/main" name="亮亮图文旗舰店https://liangliangtuwen.tmall.com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A000120150327A07KPBG</Template>
  <TotalTime>7047</TotalTime>
  <Words>41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幼圆</vt:lpstr>
      <vt:lpstr>Arial</vt:lpstr>
      <vt:lpstr>Segoe UI</vt:lpstr>
      <vt:lpstr>Wingdings</vt:lpstr>
      <vt:lpstr>亮亮图文旗舰店https://liangliangtuwen.tmall.com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Jahony</dc:creator>
  <cp:lastModifiedBy>Hao Li</cp:lastModifiedBy>
  <cp:revision>469</cp:revision>
  <dcterms:created xsi:type="dcterms:W3CDTF">2016-07-21T10:34:00Z</dcterms:created>
  <dcterms:modified xsi:type="dcterms:W3CDTF">2021-02-03T05:43:00Z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