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09" autoAdjust="0"/>
  </p:normalViewPr>
  <p:slideViewPr>
    <p:cSldViewPr>
      <p:cViewPr varScale="1">
        <p:scale>
          <a:sx n="96" d="100"/>
          <a:sy n="96" d="100"/>
        </p:scale>
        <p:origin x="-1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1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901B2CE-E9BA-47D5-BAF2-7A3648216A71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BFF379-D1EF-4BB1-9DD4-7B7CFABE5A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445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4319"/>
            <a:r>
              <a:rPr lang="en-US" baseline="0" smtClean="0">
                <a:latin typeface="Arial" pitchFamily="34" charset="0"/>
                <a:ea typeface="ＭＳ Ｐゴシック" pitchFamily="-65" charset="-128"/>
              </a:rPr>
              <a:t> logic my_array1 [31] [5]; will create an array of 31 5-bit words</a:t>
            </a:r>
          </a:p>
          <a:p>
            <a:pPr defTabSz="914319"/>
            <a:endParaRPr lang="en-US" baseline="0" smtClean="0">
              <a:latin typeface="Arial" pitchFamily="34" charset="0"/>
              <a:ea typeface="ＭＳ Ｐゴシック" pitchFamily="-65" charset="-128"/>
            </a:endParaRPr>
          </a:p>
          <a:p>
            <a:pPr defTabSz="914319"/>
            <a:r>
              <a:rPr lang="en-US" baseline="0" smtClean="0">
                <a:latin typeface="Arial" pitchFamily="34" charset="0"/>
                <a:ea typeface="ＭＳ Ｐゴシック" pitchFamily="-65" charset="-128"/>
              </a:rPr>
              <a:t>All unassigned in my_array1 is X</a:t>
            </a:r>
          </a:p>
          <a:p>
            <a:pPr defTabSz="914319"/>
            <a:r>
              <a:rPr lang="en-US" baseline="0" smtClean="0">
                <a:latin typeface="Arial" pitchFamily="34" charset="0"/>
                <a:ea typeface="ＭＳ Ｐゴシック" pitchFamily="-65" charset="-128"/>
              </a:rPr>
              <a:t>All unassigned in my_array2 is </a:t>
            </a:r>
            <a:r>
              <a:rPr lang="en-US" baseline="0" smtClean="0">
                <a:latin typeface="Arial" pitchFamily="34" charset="0"/>
                <a:ea typeface="ＭＳ Ｐゴシック" pitchFamily="-65" charset="-128"/>
              </a:rPr>
              <a:t>0</a:t>
            </a:r>
          </a:p>
          <a:p>
            <a:pPr defTabSz="914319"/>
            <a:endParaRPr lang="en-US" baseline="0" smtClean="0">
              <a:latin typeface="Arial" pitchFamily="34" charset="0"/>
              <a:ea typeface="ＭＳ Ｐゴシック" pitchFamily="-65" charset="-128"/>
            </a:endParaRPr>
          </a:p>
          <a:p>
            <a:pPr defTabSz="914319"/>
            <a:r>
              <a:rPr lang="en-US" baseline="0" smtClean="0">
                <a:latin typeface="Arial" pitchFamily="34" charset="0"/>
                <a:ea typeface="ＭＳ Ｐゴシック" pitchFamily="-65" charset="-128"/>
              </a:rPr>
              <a:t>my_array[1] has an unused bit in location [31] for each word since it is unpacked.</a:t>
            </a:r>
            <a:endParaRPr lang="en-US" baseline="0" smtClean="0">
              <a:latin typeface="Arial" pitchFamily="34" charset="0"/>
              <a:ea typeface="ＭＳ Ｐゴシック" pitchFamily="-65" charset="-128"/>
            </a:endParaRPr>
          </a:p>
          <a:p>
            <a:pPr defTabSz="914319"/>
            <a:endParaRPr lang="en-US" baseline="0" smtClean="0">
              <a:latin typeface="Arial" pitchFamily="34" charset="0"/>
              <a:ea typeface="ＭＳ Ｐゴシック" pitchFamily="-65" charset="-128"/>
            </a:endParaRPr>
          </a:p>
          <a:p>
            <a:pPr defTabSz="914319"/>
            <a:r>
              <a:rPr lang="en-US" baseline="0" smtClean="0">
                <a:latin typeface="Arial" pitchFamily="34" charset="0"/>
                <a:ea typeface="ＭＳ Ｐゴシック" pitchFamily="-65" charset="-128"/>
              </a:rPr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6BE8D-5B08-4040-8D09-919B89F312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150E-827A-4AFC-849A-7710E1E26AFE}" type="datetimeFigureOut">
              <a:rPr lang="en-US" smtClean="0"/>
              <a:pPr/>
              <a:t>9/1/2011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2120-2077-4319-ACA7-7EC8B5406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file:///C:\Documents%20and%20Settings\Greg\My%20Documents\Verification%20Book\Chap_2_Data%20Types\packed%20array.vsd" TargetMode="External"/><Relationship Id="rId4" Type="http://schemas.openxmlformats.org/officeDocument/2006/relationships/oleObject" Target="file:///C:\Documents%20and%20Settings\Greg\My%20Documents\verif_book\Chap_2_Data_Types\unpacked_array.v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505200" cy="365125"/>
          </a:xfrm>
        </p:spPr>
        <p:txBody>
          <a:bodyPr/>
          <a:lstStyle/>
          <a:p>
            <a:r>
              <a:rPr lang="en-US" smtClean="0"/>
              <a:t>Class 2 Copyright 2009 Greg Tumbush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228600"/>
            <a:ext cx="8516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mtClean="0"/>
              <a:t>Packed and Unpacked Exercise Solutions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F488E-6686-480A-A715-D02D7FC0CDA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2400" y="914400"/>
            <a:ext cx="8991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a typeface="ＭＳ Ｐゴシック" pitchFamily="-65" charset="-128"/>
              </a:rPr>
              <a:t>logic my_array1 [5] [31];</a:t>
            </a:r>
            <a:r>
              <a:rPr lang="en-US" sz="20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1200" dirty="0" smtClean="0"/>
              <a:t> </a:t>
            </a:r>
            <a:endParaRPr lang="en-US" sz="1000" dirty="0" smtClean="0"/>
          </a:p>
          <a:p>
            <a:r>
              <a:rPr lang="en-US" sz="2000" dirty="0" smtClean="0"/>
              <a:t>my_array1[4][30] = 1'b1;</a:t>
            </a:r>
          </a:p>
          <a:p>
            <a:r>
              <a:rPr lang="en-US" sz="2000" dirty="0" smtClean="0"/>
              <a:t>my_array1[29][4] = 1'b1;</a:t>
            </a:r>
          </a:p>
          <a:p>
            <a:r>
              <a:rPr lang="en-US" sz="2000" smtClean="0"/>
              <a:t>my_array1[3] = 31'b1</a:t>
            </a:r>
            <a:r>
              <a:rPr lang="en-US" sz="2000" dirty="0" smtClean="0"/>
              <a:t>;</a:t>
            </a:r>
          </a:p>
          <a:p>
            <a:endParaRPr lang="en-US" sz="1400" dirty="0" smtClean="0"/>
          </a:p>
          <a:p>
            <a:r>
              <a:rPr lang="en-US" sz="2000" dirty="0" smtClean="0">
                <a:ea typeface="ＭＳ Ｐゴシック" pitchFamily="-65" charset="-128"/>
              </a:rPr>
              <a:t>bit [4:0] [30:0]  my_array2; 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my_array2[4][30] = 1'b1;</a:t>
            </a:r>
          </a:p>
          <a:p>
            <a:r>
              <a:rPr lang="en-US" sz="2000" dirty="0" smtClean="0"/>
              <a:t>my_array2[29][4] = 1'b1;</a:t>
            </a:r>
          </a:p>
          <a:p>
            <a:r>
              <a:rPr lang="en-US" sz="2000" smtClean="0"/>
              <a:t>my_array2[3</a:t>
            </a:r>
            <a:r>
              <a:rPr lang="en-US" sz="2000" dirty="0" smtClean="0"/>
              <a:t>] </a:t>
            </a:r>
            <a:r>
              <a:rPr lang="en-US" sz="2000" smtClean="0"/>
              <a:t>= 31'b1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676400" y="1295400"/>
          <a:ext cx="5907088" cy="1166813"/>
        </p:xfrm>
        <a:graphic>
          <a:graphicData uri="http://schemas.openxmlformats.org/presentationml/2006/ole">
            <p:oleObj spid="_x0000_s1030" name="Visio" r:id="rId4" imgW="4416552" imgH="879538" progId="Visio.Drawing.11">
              <p:link updateAutomatic="1"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10800000">
            <a:off x="2819400" y="27432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2514600"/>
            <a:ext cx="2273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Legal and in-bounds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819400" y="3048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76600" y="2819400"/>
            <a:ext cx="269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Legal but out-of-bounds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2590800" y="33528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4200" y="3200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Cannot assign a packed type to an unpacked type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677988" y="3962400"/>
          <a:ext cx="6245225" cy="1244600"/>
        </p:xfrm>
        <a:graphic>
          <a:graphicData uri="http://schemas.openxmlformats.org/presentationml/2006/ole">
            <p:oleObj spid="_x0000_s1031" name="Visio" r:id="rId5" imgW="4302252" imgH="861822" progId="Visio.Drawing.11">
              <p:link updateAutomatic="1"/>
            </p:oleObj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10800000">
            <a:off x="2819400" y="57150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5486400"/>
            <a:ext cx="2273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Legal and in-bounds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2819400" y="60198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6600" y="5791200"/>
            <a:ext cx="269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Legal but out-of-bounds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590800" y="6324600"/>
            <a:ext cx="4572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8000" y="609600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Legal and in-bounds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  <p:bldP spid="14" grpId="0"/>
      <p:bldP spid="16" grpId="0"/>
      <p:bldP spid="21" grpId="0"/>
      <p:bldP spid="23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C:\Documents and Settings\Greg\My Documents\verif_book\Chap_2_Data_Types\unpacked_array.vsd</vt:lpstr>
      <vt:lpstr>C:\Documents and Settings\Greg\My Documents\Verification Book\Chap_2_Data Types\packed array.vsd</vt:lpstr>
      <vt:lpstr>Slide 1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Tumbush</dc:creator>
  <cp:lastModifiedBy>Greg Tumbush</cp:lastModifiedBy>
  <cp:revision>9</cp:revision>
  <dcterms:created xsi:type="dcterms:W3CDTF">2009-06-05T20:41:43Z</dcterms:created>
  <dcterms:modified xsi:type="dcterms:W3CDTF">2011-09-01T18:51:50Z</dcterms:modified>
</cp:coreProperties>
</file>