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DDDDD"/>
    <a:srgbClr val="2D2D89"/>
    <a:srgbClr val="000066"/>
    <a:srgbClr val="3366CC"/>
    <a:srgbClr val="3333CC"/>
    <a:srgbClr val="A549DD"/>
    <a:srgbClr val="9B16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5" autoAdjust="0"/>
    <p:restoredTop sz="94627" autoAdjust="0"/>
  </p:normalViewPr>
  <p:slideViewPr>
    <p:cSldViewPr snapToGrid="0">
      <p:cViewPr>
        <p:scale>
          <a:sx n="90" d="100"/>
          <a:sy n="90" d="100"/>
        </p:scale>
        <p:origin x="-73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90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42413"/>
            <a:ext cx="3190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13B1B14-4FCD-4673-85CA-0B63F4223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4" rIns="96648" bIns="4832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02A84D3-554E-4014-AB01-CBA0B78D6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AE030-BF9B-4416-958B-104179857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6072B-D93D-42CD-8F7D-DA6309373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6B53-E920-431E-9A82-62266B79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D7CC-9B0C-4703-A89F-72241FC37B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4E9F7-384B-4005-A5A7-22F7F6491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3237-854F-4B7C-9DFF-AAA0D262DA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F43C3-4424-41B1-9F20-A8DDD9EF86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B945B-CB4F-4544-A570-82A331CED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3622-B304-41E4-90BA-63E2FC577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1BF05-3CD0-4AF9-82D4-DF86E5785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43C86-54F4-4203-B28C-69FCB66E3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AA5BF3F-BC73-4CA0-8597-AFC512F257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9"/>
          <p:cNvSpPr>
            <a:spLocks noChangeArrowheads="1"/>
          </p:cNvSpPr>
          <p:nvPr/>
        </p:nvSpPr>
        <p:spPr bwMode="auto">
          <a:xfrm>
            <a:off x="944563" y="2041525"/>
            <a:ext cx="4918075" cy="2765425"/>
          </a:xfrm>
          <a:prstGeom prst="rect">
            <a:avLst/>
          </a:prstGeom>
          <a:solidFill>
            <a:srgbClr val="A0F3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052" name="Rectangle 13"/>
          <p:cNvSpPr>
            <a:spLocks noChangeArrowheads="1"/>
          </p:cNvSpPr>
          <p:nvPr/>
        </p:nvSpPr>
        <p:spPr bwMode="auto">
          <a:xfrm>
            <a:off x="4503738" y="747713"/>
            <a:ext cx="1117600" cy="469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Host</a:t>
            </a:r>
          </a:p>
          <a:p>
            <a:pPr algn="ctr"/>
            <a:r>
              <a:rPr lang="en-US" altLang="zh-CN">
                <a:ea typeface="宋体" charset="-122"/>
              </a:rPr>
              <a:t>Computer</a:t>
            </a:r>
          </a:p>
        </p:txBody>
      </p:sp>
      <p:sp>
        <p:nvSpPr>
          <p:cNvPr id="2053" name="Line 17"/>
          <p:cNvSpPr>
            <a:spLocks noChangeShapeType="1"/>
          </p:cNvSpPr>
          <p:nvPr/>
        </p:nvSpPr>
        <p:spPr bwMode="auto">
          <a:xfrm>
            <a:off x="2389188" y="262890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" name="Line 20"/>
          <p:cNvSpPr>
            <a:spLocks noChangeShapeType="1"/>
          </p:cNvSpPr>
          <p:nvPr/>
        </p:nvSpPr>
        <p:spPr bwMode="auto">
          <a:xfrm>
            <a:off x="4065588" y="2628900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2825750" y="2363788"/>
            <a:ext cx="1249363" cy="474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JTAG debug</a:t>
            </a:r>
          </a:p>
          <a:p>
            <a:pPr algn="ctr"/>
            <a:r>
              <a:rPr lang="en-US" altLang="zh-CN">
                <a:ea typeface="宋体" charset="-122"/>
              </a:rPr>
              <a:t>module</a:t>
            </a:r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4503738" y="1497013"/>
            <a:ext cx="1116012" cy="430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USB-Blaster</a:t>
            </a:r>
          </a:p>
          <a:p>
            <a:pPr algn="ctr"/>
            <a:r>
              <a:rPr lang="en-US" altLang="zh-CN">
                <a:ea typeface="宋体" charset="-122"/>
              </a:rPr>
              <a:t>interface</a:t>
            </a:r>
          </a:p>
        </p:txBody>
      </p:sp>
      <p:sp>
        <p:nvSpPr>
          <p:cNvPr id="2057" name="Rectangle 26"/>
          <p:cNvSpPr>
            <a:spLocks noChangeArrowheads="1"/>
          </p:cNvSpPr>
          <p:nvPr/>
        </p:nvSpPr>
        <p:spPr bwMode="auto">
          <a:xfrm>
            <a:off x="3214688" y="5629275"/>
            <a:ext cx="862012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Screen</a:t>
            </a: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917575" y="2022475"/>
            <a:ext cx="758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FPGA chip</a:t>
            </a:r>
          </a:p>
        </p:txBody>
      </p:sp>
      <p:cxnSp>
        <p:nvCxnSpPr>
          <p:cNvPr id="2059" name="AutoShape 31"/>
          <p:cNvCxnSpPr>
            <a:cxnSpLocks noChangeShapeType="1"/>
            <a:stCxn id="2066" idx="0"/>
            <a:endCxn id="2056" idx="2"/>
          </p:cNvCxnSpPr>
          <p:nvPr/>
        </p:nvCxnSpPr>
        <p:spPr bwMode="auto">
          <a:xfrm rot="-5400000">
            <a:off x="4855369" y="2143919"/>
            <a:ext cx="4143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0" name="AutoShape 32"/>
          <p:cNvCxnSpPr>
            <a:cxnSpLocks noChangeShapeType="1"/>
            <a:stCxn id="2056" idx="0"/>
            <a:endCxn id="2052" idx="2"/>
          </p:cNvCxnSpPr>
          <p:nvPr/>
        </p:nvCxnSpPr>
        <p:spPr bwMode="auto">
          <a:xfrm rot="-5400000">
            <a:off x="4932363" y="1357313"/>
            <a:ext cx="260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61" name="Line 33"/>
          <p:cNvSpPr>
            <a:spLocks noChangeShapeType="1"/>
          </p:cNvSpPr>
          <p:nvPr/>
        </p:nvSpPr>
        <p:spPr bwMode="auto">
          <a:xfrm>
            <a:off x="5067300" y="280035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34"/>
          <p:cNvSpPr>
            <a:spLocks noChangeShapeType="1"/>
          </p:cNvSpPr>
          <p:nvPr/>
        </p:nvSpPr>
        <p:spPr bwMode="auto">
          <a:xfrm>
            <a:off x="1762125" y="280035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36"/>
          <p:cNvSpPr>
            <a:spLocks noChangeShapeType="1"/>
          </p:cNvSpPr>
          <p:nvPr/>
        </p:nvSpPr>
        <p:spPr bwMode="auto">
          <a:xfrm>
            <a:off x="4686300" y="401002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4" name="Rectangle 9"/>
          <p:cNvSpPr>
            <a:spLocks noChangeArrowheads="1"/>
          </p:cNvSpPr>
          <p:nvPr/>
        </p:nvSpPr>
        <p:spPr bwMode="auto">
          <a:xfrm>
            <a:off x="4135438" y="4945063"/>
            <a:ext cx="1116012" cy="427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VGA DAC</a:t>
            </a:r>
          </a:p>
        </p:txBody>
      </p:sp>
      <p:sp>
        <p:nvSpPr>
          <p:cNvPr id="2065" name="Rectangle 7"/>
          <p:cNvSpPr>
            <a:spLocks noChangeArrowheads="1"/>
          </p:cNvSpPr>
          <p:nvPr/>
        </p:nvSpPr>
        <p:spPr bwMode="auto">
          <a:xfrm>
            <a:off x="1157288" y="2362200"/>
            <a:ext cx="1233487" cy="474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Nios II</a:t>
            </a:r>
          </a:p>
          <a:p>
            <a:pPr algn="ctr"/>
            <a:r>
              <a:rPr lang="en-US" altLang="zh-CN">
                <a:ea typeface="宋体" charset="-122"/>
              </a:rPr>
              <a:t>processor</a:t>
            </a:r>
          </a:p>
        </p:txBody>
      </p:sp>
      <p:sp>
        <p:nvSpPr>
          <p:cNvPr id="2066" name="Rectangle 5"/>
          <p:cNvSpPr>
            <a:spLocks noChangeArrowheads="1"/>
          </p:cNvSpPr>
          <p:nvPr/>
        </p:nvSpPr>
        <p:spPr bwMode="auto">
          <a:xfrm>
            <a:off x="4503738" y="2360613"/>
            <a:ext cx="1117600" cy="474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JTAG UART</a:t>
            </a:r>
          </a:p>
          <a:p>
            <a:pPr algn="ctr"/>
            <a:r>
              <a:rPr lang="en-US" altLang="zh-CN">
                <a:ea typeface="宋体" charset="-122"/>
              </a:rPr>
              <a:t>interface</a:t>
            </a:r>
          </a:p>
        </p:txBody>
      </p:sp>
      <p:sp>
        <p:nvSpPr>
          <p:cNvPr id="2067" name="Rectangle 37"/>
          <p:cNvSpPr>
            <a:spLocks noChangeArrowheads="1"/>
          </p:cNvSpPr>
          <p:nvPr/>
        </p:nvSpPr>
        <p:spPr bwMode="auto">
          <a:xfrm>
            <a:off x="4135438" y="4240213"/>
            <a:ext cx="1116012" cy="427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VGA Controller</a:t>
            </a:r>
          </a:p>
        </p:txBody>
      </p:sp>
      <p:cxnSp>
        <p:nvCxnSpPr>
          <p:cNvPr id="2068" name="AutoShape 38"/>
          <p:cNvCxnSpPr>
            <a:cxnSpLocks noChangeShapeType="1"/>
            <a:stCxn id="2064" idx="0"/>
            <a:endCxn id="2067" idx="2"/>
          </p:cNvCxnSpPr>
          <p:nvPr/>
        </p:nvCxnSpPr>
        <p:spPr bwMode="auto">
          <a:xfrm rot="-5400000">
            <a:off x="4564856" y="4806157"/>
            <a:ext cx="258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9" name="AutoShape 41"/>
          <p:cNvCxnSpPr>
            <a:cxnSpLocks noChangeShapeType="1"/>
            <a:stCxn id="2079" idx="0"/>
            <a:endCxn id="2064" idx="2"/>
          </p:cNvCxnSpPr>
          <p:nvPr/>
        </p:nvCxnSpPr>
        <p:spPr bwMode="auto">
          <a:xfrm rot="-5400000">
            <a:off x="4682331" y="5393532"/>
            <a:ext cx="23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70" name="Line 46"/>
          <p:cNvSpPr>
            <a:spLocks noChangeShapeType="1"/>
          </p:cNvSpPr>
          <p:nvPr/>
        </p:nvSpPr>
        <p:spPr bwMode="auto">
          <a:xfrm>
            <a:off x="4686300" y="3371850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Rectangle 45"/>
          <p:cNvSpPr>
            <a:spLocks noChangeArrowheads="1"/>
          </p:cNvSpPr>
          <p:nvPr/>
        </p:nvSpPr>
        <p:spPr bwMode="auto">
          <a:xfrm>
            <a:off x="4125913" y="3611563"/>
            <a:ext cx="1116012" cy="4302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VGA Pixel Buffer</a:t>
            </a:r>
          </a:p>
        </p:txBody>
      </p:sp>
      <p:sp>
        <p:nvSpPr>
          <p:cNvPr id="2072" name="Rectangle 47"/>
          <p:cNvSpPr>
            <a:spLocks noChangeArrowheads="1"/>
          </p:cNvSpPr>
          <p:nvPr/>
        </p:nvSpPr>
        <p:spPr bwMode="auto">
          <a:xfrm>
            <a:off x="2730500" y="4951413"/>
            <a:ext cx="1116013" cy="417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SDRAM</a:t>
            </a:r>
          </a:p>
        </p:txBody>
      </p:sp>
      <p:sp>
        <p:nvSpPr>
          <p:cNvPr id="2073" name="Line 49"/>
          <p:cNvSpPr>
            <a:spLocks noChangeShapeType="1"/>
          </p:cNvSpPr>
          <p:nvPr/>
        </p:nvSpPr>
        <p:spPr bwMode="auto">
          <a:xfrm>
            <a:off x="3289300" y="3381375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Rectangle 48"/>
          <p:cNvSpPr>
            <a:spLocks noChangeArrowheads="1"/>
          </p:cNvSpPr>
          <p:nvPr/>
        </p:nvSpPr>
        <p:spPr bwMode="auto">
          <a:xfrm>
            <a:off x="2730500" y="3617913"/>
            <a:ext cx="1116013" cy="417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SDRAM Controller</a:t>
            </a:r>
          </a:p>
        </p:txBody>
      </p:sp>
      <p:cxnSp>
        <p:nvCxnSpPr>
          <p:cNvPr id="2075" name="AutoShape 50"/>
          <p:cNvCxnSpPr>
            <a:cxnSpLocks noChangeShapeType="1"/>
            <a:stCxn id="2072" idx="0"/>
            <a:endCxn id="2074" idx="2"/>
          </p:cNvCxnSpPr>
          <p:nvPr/>
        </p:nvCxnSpPr>
        <p:spPr bwMode="auto">
          <a:xfrm rot="-5400000">
            <a:off x="2840831" y="4493419"/>
            <a:ext cx="896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76" name="Rectangle 56"/>
          <p:cNvSpPr>
            <a:spLocks noChangeArrowheads="1"/>
          </p:cNvSpPr>
          <p:nvPr/>
        </p:nvSpPr>
        <p:spPr bwMode="auto">
          <a:xfrm>
            <a:off x="838200" y="1371600"/>
            <a:ext cx="51054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077" name="Text Box 57"/>
          <p:cNvSpPr txBox="1">
            <a:spLocks noChangeArrowheads="1"/>
          </p:cNvSpPr>
          <p:nvPr/>
        </p:nvSpPr>
        <p:spPr bwMode="auto">
          <a:xfrm>
            <a:off x="838200" y="1371600"/>
            <a:ext cx="1393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Altera DE-series Board</a:t>
            </a:r>
          </a:p>
        </p:txBody>
      </p:sp>
      <p:sp>
        <p:nvSpPr>
          <p:cNvPr id="2078" name="Rectangle 58"/>
          <p:cNvSpPr>
            <a:spLocks noChangeArrowheads="1"/>
          </p:cNvSpPr>
          <p:nvPr/>
        </p:nvSpPr>
        <p:spPr bwMode="auto">
          <a:xfrm>
            <a:off x="4500563" y="5462588"/>
            <a:ext cx="381000" cy="428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079" name="Rectangle 59"/>
          <p:cNvSpPr>
            <a:spLocks noChangeArrowheads="1"/>
          </p:cNvSpPr>
          <p:nvPr/>
        </p:nvSpPr>
        <p:spPr bwMode="auto">
          <a:xfrm>
            <a:off x="4605338" y="5405438"/>
            <a:ext cx="176212" cy="571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080" name="Rectangle 60"/>
          <p:cNvSpPr>
            <a:spLocks noChangeArrowheads="1"/>
          </p:cNvSpPr>
          <p:nvPr/>
        </p:nvSpPr>
        <p:spPr bwMode="auto">
          <a:xfrm>
            <a:off x="4603750" y="5505450"/>
            <a:ext cx="177800" cy="61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cxnSp>
        <p:nvCxnSpPr>
          <p:cNvPr id="2081" name="AutoShape 61"/>
          <p:cNvCxnSpPr>
            <a:cxnSpLocks noChangeShapeType="1"/>
            <a:stCxn id="2080" idx="2"/>
            <a:endCxn id="2057" idx="3"/>
          </p:cNvCxnSpPr>
          <p:nvPr/>
        </p:nvCxnSpPr>
        <p:spPr bwMode="auto">
          <a:xfrm rot="5400000">
            <a:off x="4239419" y="5414169"/>
            <a:ext cx="300037" cy="6064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082" name="Text Box 62"/>
          <p:cNvSpPr txBox="1">
            <a:spLocks noChangeArrowheads="1"/>
          </p:cNvSpPr>
          <p:nvPr/>
        </p:nvSpPr>
        <p:spPr bwMode="auto">
          <a:xfrm>
            <a:off x="4232275" y="5865813"/>
            <a:ext cx="1125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15-pin VGA cable</a:t>
            </a:r>
          </a:p>
        </p:txBody>
      </p:sp>
      <p:sp>
        <p:nvSpPr>
          <p:cNvPr id="2083" name="Rectangle 63"/>
          <p:cNvSpPr>
            <a:spLocks noChangeArrowheads="1"/>
          </p:cNvSpPr>
          <p:nvPr/>
        </p:nvSpPr>
        <p:spPr bwMode="auto">
          <a:xfrm>
            <a:off x="5014913" y="1300163"/>
            <a:ext cx="88900" cy="15716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2084" name="Rectangle 47"/>
          <p:cNvSpPr>
            <a:spLocks noChangeArrowheads="1"/>
          </p:cNvSpPr>
          <p:nvPr/>
        </p:nvSpPr>
        <p:spPr bwMode="auto">
          <a:xfrm>
            <a:off x="1349375" y="4949825"/>
            <a:ext cx="1116013" cy="417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SRAM</a:t>
            </a: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>
            <a:off x="1908175" y="3379788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6" name="Rectangle 48"/>
          <p:cNvSpPr>
            <a:spLocks noChangeArrowheads="1"/>
          </p:cNvSpPr>
          <p:nvPr/>
        </p:nvSpPr>
        <p:spPr bwMode="auto">
          <a:xfrm>
            <a:off x="1349375" y="3616325"/>
            <a:ext cx="1116013" cy="417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SRAM Controller</a:t>
            </a:r>
          </a:p>
        </p:txBody>
      </p:sp>
      <p:cxnSp>
        <p:nvCxnSpPr>
          <p:cNvPr id="2087" name="AutoShape 50"/>
          <p:cNvCxnSpPr>
            <a:cxnSpLocks noChangeShapeType="1"/>
            <a:stCxn id="2084" idx="0"/>
            <a:endCxn id="2086" idx="2"/>
          </p:cNvCxnSpPr>
          <p:nvPr/>
        </p:nvCxnSpPr>
        <p:spPr bwMode="auto">
          <a:xfrm rot="-5400000">
            <a:off x="1459706" y="4491832"/>
            <a:ext cx="8969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88" name="Rectangle 4"/>
          <p:cNvSpPr>
            <a:spLocks noChangeArrowheads="1"/>
          </p:cNvSpPr>
          <p:nvPr/>
        </p:nvSpPr>
        <p:spPr bwMode="auto">
          <a:xfrm>
            <a:off x="1150938" y="3036888"/>
            <a:ext cx="4468812" cy="3730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Avalon switch fabric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457325" y="2760663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14550" y="4743450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63913" y="1982788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97200" y="4816475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20950" y="2409825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78013" y="2586038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5838" y="5170488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73375" y="5229225"/>
            <a:ext cx="68263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95" name="Straight Connector 94"/>
          <p:cNvCxnSpPr>
            <a:stCxn id="90" idx="2"/>
            <a:endCxn id="94" idx="1"/>
          </p:cNvCxnSpPr>
          <p:nvPr/>
        </p:nvCxnSpPr>
        <p:spPr>
          <a:xfrm rot="5400000">
            <a:off x="2763838" y="4999037"/>
            <a:ext cx="376238" cy="15716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3"/>
            <a:endCxn id="93" idx="1"/>
          </p:cNvCxnSpPr>
          <p:nvPr/>
        </p:nvCxnSpPr>
        <p:spPr>
          <a:xfrm flipV="1">
            <a:off x="2941638" y="5207000"/>
            <a:ext cx="584200" cy="5873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0"/>
            <a:endCxn id="87" idx="2"/>
          </p:cNvCxnSpPr>
          <p:nvPr/>
        </p:nvCxnSpPr>
        <p:spPr>
          <a:xfrm rot="16200000" flipV="1">
            <a:off x="1269207" y="3055144"/>
            <a:ext cx="1982787" cy="153987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1"/>
            <a:endCxn id="87" idx="0"/>
          </p:cNvCxnSpPr>
          <p:nvPr/>
        </p:nvCxnSpPr>
        <p:spPr>
          <a:xfrm rot="10800000" flipV="1">
            <a:off x="1490663" y="2622550"/>
            <a:ext cx="387350" cy="13811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2" idx="3"/>
            <a:endCxn id="88" idx="0"/>
          </p:cNvCxnSpPr>
          <p:nvPr/>
        </p:nvCxnSpPr>
        <p:spPr>
          <a:xfrm>
            <a:off x="1944688" y="2622550"/>
            <a:ext cx="203200" cy="212090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8" idx="0"/>
            <a:endCxn id="91" idx="0"/>
          </p:cNvCxnSpPr>
          <p:nvPr/>
        </p:nvCxnSpPr>
        <p:spPr>
          <a:xfrm rot="5400000" flipH="1" flipV="1">
            <a:off x="1184275" y="3373438"/>
            <a:ext cx="2333625" cy="40640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2"/>
            <a:endCxn id="91" idx="0"/>
          </p:cNvCxnSpPr>
          <p:nvPr/>
        </p:nvCxnSpPr>
        <p:spPr>
          <a:xfrm rot="5400000">
            <a:off x="2798763" y="1811338"/>
            <a:ext cx="354012" cy="8429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9" idx="2"/>
            <a:endCxn id="93" idx="2"/>
          </p:cNvCxnSpPr>
          <p:nvPr/>
        </p:nvCxnSpPr>
        <p:spPr>
          <a:xfrm rot="16200000" flipH="1">
            <a:off x="1884363" y="3568700"/>
            <a:ext cx="3187700" cy="16192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17525" y="1733550"/>
            <a:ext cx="3838575" cy="39227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335588" y="3051175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19800" y="5033963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86625" y="2281238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488238" y="5149850"/>
            <a:ext cx="68262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399213" y="2130425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411913" y="2919413"/>
            <a:ext cx="68262" cy="746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034338" y="4891088"/>
            <a:ext cx="66675" cy="73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735763" y="5018088"/>
            <a:ext cx="66675" cy="746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cxnSp>
        <p:nvCxnSpPr>
          <p:cNvPr id="146" name="Straight Connector 145"/>
          <p:cNvCxnSpPr>
            <a:stCxn id="141" idx="2"/>
            <a:endCxn id="145" idx="1"/>
          </p:cNvCxnSpPr>
          <p:nvPr/>
        </p:nvCxnSpPr>
        <p:spPr>
          <a:xfrm rot="5400000" flipH="1">
            <a:off x="7046119" y="4745832"/>
            <a:ext cx="166687" cy="78740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3"/>
            <a:endCxn id="144" idx="1"/>
          </p:cNvCxnSpPr>
          <p:nvPr/>
        </p:nvCxnSpPr>
        <p:spPr>
          <a:xfrm flipV="1">
            <a:off x="6802438" y="4927600"/>
            <a:ext cx="1231900" cy="12858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1" idx="0"/>
            <a:endCxn id="138" idx="2"/>
          </p:cNvCxnSpPr>
          <p:nvPr/>
        </p:nvCxnSpPr>
        <p:spPr>
          <a:xfrm rot="16200000" flipV="1">
            <a:off x="5433219" y="3059906"/>
            <a:ext cx="2025650" cy="215423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1"/>
            <a:endCxn id="138" idx="0"/>
          </p:cNvCxnSpPr>
          <p:nvPr/>
        </p:nvCxnSpPr>
        <p:spPr>
          <a:xfrm rot="10800000" flipV="1">
            <a:off x="5368925" y="2957513"/>
            <a:ext cx="1042988" cy="9366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3" idx="3"/>
            <a:endCxn id="139" idx="0"/>
          </p:cNvCxnSpPr>
          <p:nvPr/>
        </p:nvCxnSpPr>
        <p:spPr>
          <a:xfrm flipH="1">
            <a:off x="6053138" y="2957513"/>
            <a:ext cx="427037" cy="207645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9" idx="0"/>
            <a:endCxn id="142" idx="0"/>
          </p:cNvCxnSpPr>
          <p:nvPr/>
        </p:nvCxnSpPr>
        <p:spPr>
          <a:xfrm rot="5400000" flipH="1" flipV="1">
            <a:off x="4791075" y="3392488"/>
            <a:ext cx="2903538" cy="37941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0" idx="2"/>
            <a:endCxn id="142" idx="0"/>
          </p:cNvCxnSpPr>
          <p:nvPr/>
        </p:nvCxnSpPr>
        <p:spPr>
          <a:xfrm rot="5400000" flipH="1">
            <a:off x="6764338" y="1798637"/>
            <a:ext cx="223838" cy="88741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0" idx="2"/>
            <a:endCxn id="144" idx="2"/>
          </p:cNvCxnSpPr>
          <p:nvPr/>
        </p:nvCxnSpPr>
        <p:spPr>
          <a:xfrm rot="16200000" flipH="1">
            <a:off x="6388894" y="3285332"/>
            <a:ext cx="2609850" cy="74771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0"/>
          <p:cNvGrpSpPr>
            <a:grpSpLocks/>
          </p:cNvGrpSpPr>
          <p:nvPr/>
        </p:nvGrpSpPr>
        <p:grpSpPr bwMode="auto">
          <a:xfrm rot="8100000">
            <a:off x="3044825" y="2152650"/>
            <a:ext cx="422275" cy="52388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192" name="Straight Connector 191"/>
            <p:cNvCxnSpPr/>
            <p:nvPr/>
          </p:nvCxnSpPr>
          <p:spPr>
            <a:xfrm>
              <a:off x="1613701" y="647396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Isosceles Triangle 192"/>
            <p:cNvSpPr/>
            <p:nvPr/>
          </p:nvSpPr>
          <p:spPr>
            <a:xfrm rot="5400000">
              <a:off x="1934007" y="585107"/>
              <a:ext cx="51758" cy="122359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3" name="Group 205"/>
          <p:cNvGrpSpPr>
            <a:grpSpLocks/>
          </p:cNvGrpSpPr>
          <p:nvPr/>
        </p:nvGrpSpPr>
        <p:grpSpPr bwMode="auto">
          <a:xfrm rot="-8100000">
            <a:off x="2192337" y="2273301"/>
            <a:ext cx="422275" cy="50800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07" name="Straight Connector 206"/>
            <p:cNvCxnSpPr/>
            <p:nvPr/>
          </p:nvCxnSpPr>
          <p:spPr>
            <a:xfrm>
              <a:off x="1615387" y="648158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Isosceles Triangle 207"/>
            <p:cNvSpPr/>
            <p:nvPr/>
          </p:nvSpPr>
          <p:spPr>
            <a:xfrm rot="5400000">
              <a:off x="1936254" y="580689"/>
              <a:ext cx="51758" cy="122359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4" name="Group 208"/>
          <p:cNvGrpSpPr>
            <a:grpSpLocks/>
          </p:cNvGrpSpPr>
          <p:nvPr/>
        </p:nvGrpSpPr>
        <p:grpSpPr bwMode="auto">
          <a:xfrm rot="2700000">
            <a:off x="1861344" y="2743994"/>
            <a:ext cx="422275" cy="52387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10" name="Straight Connector 209"/>
            <p:cNvCxnSpPr/>
            <p:nvPr/>
          </p:nvCxnSpPr>
          <p:spPr>
            <a:xfrm>
              <a:off x="1612578" y="646287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Isosceles Triangle 210"/>
            <p:cNvSpPr/>
            <p:nvPr/>
          </p:nvSpPr>
          <p:spPr>
            <a:xfrm rot="5400000">
              <a:off x="1926141" y="579563"/>
              <a:ext cx="51759" cy="122358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5" name="Group 211"/>
          <p:cNvGrpSpPr>
            <a:grpSpLocks/>
          </p:cNvGrpSpPr>
          <p:nvPr/>
        </p:nvGrpSpPr>
        <p:grpSpPr bwMode="auto">
          <a:xfrm rot="8100000">
            <a:off x="1130300" y="2927350"/>
            <a:ext cx="422275" cy="52388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13" name="Straight Connector 212"/>
            <p:cNvCxnSpPr/>
            <p:nvPr/>
          </p:nvCxnSpPr>
          <p:spPr>
            <a:xfrm>
              <a:off x="1613701" y="647396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Isosceles Triangle 213"/>
            <p:cNvSpPr/>
            <p:nvPr/>
          </p:nvSpPr>
          <p:spPr>
            <a:xfrm rot="5400000">
              <a:off x="1934007" y="585107"/>
              <a:ext cx="51758" cy="122359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 rot="8100000">
            <a:off x="1800225" y="4903788"/>
            <a:ext cx="422275" cy="52387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16" name="Straight Connector 215"/>
            <p:cNvCxnSpPr/>
            <p:nvPr/>
          </p:nvCxnSpPr>
          <p:spPr>
            <a:xfrm>
              <a:off x="1613702" y="647395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Isosceles Triangle 216"/>
            <p:cNvSpPr/>
            <p:nvPr/>
          </p:nvSpPr>
          <p:spPr>
            <a:xfrm rot="5400000">
              <a:off x="1934008" y="585107"/>
              <a:ext cx="51758" cy="122359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7" name="Group 217"/>
          <p:cNvGrpSpPr>
            <a:grpSpLocks/>
          </p:cNvGrpSpPr>
          <p:nvPr/>
        </p:nvGrpSpPr>
        <p:grpSpPr bwMode="auto">
          <a:xfrm rot="-8100000">
            <a:off x="2534444" y="5093494"/>
            <a:ext cx="422275" cy="52387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19" name="Straight Connector 218"/>
            <p:cNvCxnSpPr/>
            <p:nvPr/>
          </p:nvCxnSpPr>
          <p:spPr>
            <a:xfrm>
              <a:off x="1613702" y="647395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Isosceles Triangle 219"/>
            <p:cNvSpPr/>
            <p:nvPr/>
          </p:nvSpPr>
          <p:spPr>
            <a:xfrm rot="5400000">
              <a:off x="1936254" y="580671"/>
              <a:ext cx="51759" cy="122358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8" name="Group 220"/>
          <p:cNvGrpSpPr>
            <a:grpSpLocks/>
          </p:cNvGrpSpPr>
          <p:nvPr/>
        </p:nvGrpSpPr>
        <p:grpSpPr bwMode="auto">
          <a:xfrm rot="2700000">
            <a:off x="2980531" y="4968082"/>
            <a:ext cx="422275" cy="52388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22" name="Straight Connector 221"/>
            <p:cNvCxnSpPr/>
            <p:nvPr/>
          </p:nvCxnSpPr>
          <p:spPr>
            <a:xfrm>
              <a:off x="1612578" y="646287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Isosceles Triangle 222"/>
            <p:cNvSpPr/>
            <p:nvPr/>
          </p:nvSpPr>
          <p:spPr>
            <a:xfrm rot="5400000">
              <a:off x="1926142" y="579561"/>
              <a:ext cx="51757" cy="122359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grpSp>
        <p:nvGrpSpPr>
          <p:cNvPr id="9" name="Group 226"/>
          <p:cNvGrpSpPr>
            <a:grpSpLocks/>
          </p:cNvGrpSpPr>
          <p:nvPr/>
        </p:nvGrpSpPr>
        <p:grpSpPr bwMode="auto">
          <a:xfrm rot="-2700000">
            <a:off x="3502025" y="5030788"/>
            <a:ext cx="423863" cy="52387"/>
            <a:chOff x="1613140" y="615417"/>
            <a:chExt cx="422694" cy="51758"/>
          </a:xfrm>
          <a:solidFill>
            <a:srgbClr val="FFC000"/>
          </a:solidFill>
        </p:grpSpPr>
        <p:cxnSp>
          <p:nvCxnSpPr>
            <p:cNvPr id="228" name="Straight Connector 227"/>
            <p:cNvCxnSpPr/>
            <p:nvPr/>
          </p:nvCxnSpPr>
          <p:spPr>
            <a:xfrm>
              <a:off x="1612580" y="646287"/>
              <a:ext cx="422694" cy="0"/>
            </a:xfrm>
            <a:prstGeom prst="lin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 rot="5400000">
              <a:off x="1927903" y="579000"/>
              <a:ext cx="51758" cy="123483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宋体" charset="-122"/>
              </a:endParaRPr>
            </a:p>
          </p:txBody>
        </p:sp>
      </p:grpSp>
      <p:sp>
        <p:nvSpPr>
          <p:cNvPr id="231" name="Rectangle 230"/>
          <p:cNvSpPr/>
          <p:nvPr/>
        </p:nvSpPr>
        <p:spPr>
          <a:xfrm>
            <a:off x="4699000" y="1733550"/>
            <a:ext cx="3838575" cy="39227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164" name="TextBox 59"/>
          <p:cNvSpPr txBox="1">
            <a:spLocks noChangeArrowheads="1"/>
          </p:cNvSpPr>
          <p:nvPr/>
        </p:nvSpPr>
        <p:spPr bwMode="auto">
          <a:xfrm>
            <a:off x="1978025" y="5557838"/>
            <a:ext cx="606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(a)</a:t>
            </a:r>
            <a:endParaRPr lang="zh-CN" altLang="en-US" sz="2400">
              <a:ea typeface="宋体" charset="-122"/>
            </a:endParaRPr>
          </a:p>
        </p:txBody>
      </p:sp>
      <p:sp>
        <p:nvSpPr>
          <p:cNvPr id="5165" name="TextBox 60"/>
          <p:cNvSpPr txBox="1">
            <a:spLocks noChangeArrowheads="1"/>
          </p:cNvSpPr>
          <p:nvPr/>
        </p:nvSpPr>
        <p:spPr bwMode="auto">
          <a:xfrm>
            <a:off x="6254750" y="5557838"/>
            <a:ext cx="606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charset="-122"/>
              </a:rPr>
              <a:t>(b)</a:t>
            </a:r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44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Times New Roman</vt:lpstr>
      <vt:lpstr>Arial</vt:lpstr>
      <vt:lpstr>宋体</vt:lpstr>
      <vt:lpstr>Default Design</vt:lpstr>
      <vt:lpstr>幻灯片 1</vt:lpstr>
      <vt:lpstr>幻灯片 2</vt:lpstr>
    </vt:vector>
  </TitlesOfParts>
  <Company>Altera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Tomasz S. Czajkowski</dc:creator>
  <cp:lastModifiedBy>风残月</cp:lastModifiedBy>
  <cp:revision>60</cp:revision>
  <cp:lastPrinted>2007-02-01T00:01:47Z</cp:lastPrinted>
  <dcterms:created xsi:type="dcterms:W3CDTF">2009-04-27T15:36:46Z</dcterms:created>
  <dcterms:modified xsi:type="dcterms:W3CDTF">2011-08-03T15:59:00Z</dcterms:modified>
</cp:coreProperties>
</file>