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"/>
  </p:notesMasterIdLst>
  <p:handoutMasterIdLst>
    <p:handoutMasterId r:id="rId4"/>
  </p:handoutMasterIdLst>
  <p:sldIdLst>
    <p:sldId id="266" r:id="rId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tera User" initials="" lastIdx="2" clrIdx="0"/>
  <p:cmAuthor id="1" name="svkonsky" initials="" lastIdx="8" clrIdx="1"/>
  <p:cmAuthor id="2" name="amlee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F3FE"/>
    <a:srgbClr val="DDDDDD"/>
    <a:srgbClr val="2D2D89"/>
    <a:srgbClr val="000066"/>
    <a:srgbClr val="3366CC"/>
    <a:srgbClr val="3333CC"/>
    <a:srgbClr val="A549DD"/>
    <a:srgbClr val="9B16C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5" autoAdjust="0"/>
    <p:restoredTop sz="94627" autoAdjust="0"/>
  </p:normalViewPr>
  <p:slideViewPr>
    <p:cSldViewPr snapToGrid="0">
      <p:cViewPr>
        <p:scale>
          <a:sx n="150" d="100"/>
          <a:sy n="150" d="100"/>
        </p:scale>
        <p:origin x="996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7716063" cy="777160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5" tIns="47522" rIns="95045" bIns="47522" numCol="1" anchor="t" anchorCtr="0" compatLnSpc="1">
            <a:prstTxWarp prst="textNoShape">
              <a:avLst/>
            </a:prstTxWarp>
          </a:bodyPr>
          <a:lstStyle>
            <a:lvl1pPr defTabSz="950913" eaLnBrk="0" hangingPunct="0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908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5" tIns="47522" rIns="95045" bIns="47522" numCol="1" anchor="t" anchorCtr="0" compatLnSpc="1">
            <a:prstTxWarp prst="textNoShape">
              <a:avLst/>
            </a:prstTxWarp>
          </a:bodyPr>
          <a:lstStyle>
            <a:lvl1pPr algn="r" defTabSz="950913" eaLnBrk="0" hangingPunct="0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5" tIns="47522" rIns="95045" bIns="47522" numCol="1" anchor="b" anchorCtr="0" compatLnSpc="1">
            <a:prstTxWarp prst="textNoShape">
              <a:avLst/>
            </a:prstTxWarp>
          </a:bodyPr>
          <a:lstStyle>
            <a:lvl1pPr defTabSz="950913" eaLnBrk="0" hangingPunct="0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42413"/>
            <a:ext cx="31908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5" tIns="47522" rIns="95045" bIns="47522" numCol="1" anchor="b" anchorCtr="0" compatLnSpc="1">
            <a:prstTxWarp prst="textNoShape">
              <a:avLst/>
            </a:prstTxWarp>
          </a:bodyPr>
          <a:lstStyle>
            <a:lvl1pPr algn="r" defTabSz="950913" eaLnBrk="0" hangingPunct="0">
              <a:defRPr sz="1200">
                <a:latin typeface="Arial" charset="0"/>
              </a:defRPr>
            </a:lvl1pPr>
          </a:lstStyle>
          <a:p>
            <a:fld id="{856767A8-ABCA-4EE2-A09C-24F2AFC3E2A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4" rIns="96648" bIns="48324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4" rIns="96648" bIns="48324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4" rIns="96648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4" rIns="96648" bIns="48324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4" rIns="96648" bIns="48324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Arial" charset="0"/>
              </a:defRPr>
            </a:lvl1pPr>
          </a:lstStyle>
          <a:p>
            <a:fld id="{8487DDD3-EDCA-4B09-98A7-A498360BD6E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C68F2-F54F-45BC-8B2A-9F1D0A0747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EA527-367A-435E-8441-EF6FE5A580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64F32-0E8A-42C3-8158-CE7F8DA69B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1959F-199C-42A2-A9BC-6D73886CEB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37C4D-5A2D-4292-9AB4-BCAE6C2A7C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3E298A-4882-4C54-99DB-7342BC1041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D5BF7-F0C4-45CB-B49D-3DFC35ACBD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5E6A7-B596-463A-9745-57D5007FD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C06E41-7298-4DBD-B662-FF6FF20084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398881-C201-4F0A-81F4-57A69885F7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6335B-216C-419A-9515-806C44FDA3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00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A7D1DFA4-CA47-4825-81F2-A7E6CBA2A6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99" name="Rectangle 19"/>
          <p:cNvSpPr>
            <a:spLocks noChangeArrowheads="1"/>
          </p:cNvSpPr>
          <p:nvPr/>
        </p:nvSpPr>
        <p:spPr bwMode="auto">
          <a:xfrm>
            <a:off x="2249490" y="1874313"/>
            <a:ext cx="3852860" cy="2208739"/>
          </a:xfrm>
          <a:prstGeom prst="rect">
            <a:avLst/>
          </a:prstGeom>
          <a:solidFill>
            <a:srgbClr val="A0F3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097" name="Line 17"/>
          <p:cNvSpPr>
            <a:spLocks noChangeShapeType="1"/>
          </p:cNvSpPr>
          <p:nvPr/>
        </p:nvSpPr>
        <p:spPr bwMode="auto">
          <a:xfrm>
            <a:off x="3694114" y="2385486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086" name="Rectangle 6"/>
          <p:cNvSpPr>
            <a:spLocks noChangeArrowheads="1"/>
          </p:cNvSpPr>
          <p:nvPr/>
        </p:nvSpPr>
        <p:spPr bwMode="auto">
          <a:xfrm>
            <a:off x="4130676" y="2196574"/>
            <a:ext cx="1737360" cy="365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On-chip Memory</a:t>
            </a:r>
            <a:endParaRPr lang="en-US" dirty="0"/>
          </a:p>
        </p:txBody>
      </p:sp>
      <p:sp>
        <p:nvSpPr>
          <p:cNvPr id="302107" name="Text Box 27"/>
          <p:cNvSpPr txBox="1">
            <a:spLocks noChangeArrowheads="1"/>
          </p:cNvSpPr>
          <p:nvPr/>
        </p:nvSpPr>
        <p:spPr bwMode="auto">
          <a:xfrm>
            <a:off x="2222501" y="1855263"/>
            <a:ext cx="76495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FPGA chip</a:t>
            </a:r>
          </a:p>
        </p:txBody>
      </p:sp>
      <p:sp>
        <p:nvSpPr>
          <p:cNvPr id="302113" name="Line 33"/>
          <p:cNvSpPr>
            <a:spLocks noChangeShapeType="1"/>
          </p:cNvSpPr>
          <p:nvPr/>
        </p:nvSpPr>
        <p:spPr bwMode="auto">
          <a:xfrm>
            <a:off x="5572125" y="2564886"/>
            <a:ext cx="0" cy="10058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087" name="Rectangle 7"/>
          <p:cNvSpPr>
            <a:spLocks noChangeArrowheads="1"/>
          </p:cNvSpPr>
          <p:nvPr/>
        </p:nvSpPr>
        <p:spPr bwMode="auto">
          <a:xfrm>
            <a:off x="2462213" y="2194987"/>
            <a:ext cx="1371600" cy="365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Nios II</a:t>
            </a:r>
          </a:p>
          <a:p>
            <a:pPr algn="ctr"/>
            <a:r>
              <a:rPr lang="en-US"/>
              <a:t>processor</a:t>
            </a:r>
          </a:p>
        </p:txBody>
      </p:sp>
      <p:sp>
        <p:nvSpPr>
          <p:cNvPr id="302126" name="Line 46"/>
          <p:cNvSpPr>
            <a:spLocks noChangeShapeType="1"/>
          </p:cNvSpPr>
          <p:nvPr/>
        </p:nvSpPr>
        <p:spPr bwMode="auto">
          <a:xfrm>
            <a:off x="4660900" y="2575008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25" name="Rectangle 45"/>
          <p:cNvSpPr>
            <a:spLocks noChangeArrowheads="1"/>
          </p:cNvSpPr>
          <p:nvPr/>
        </p:nvSpPr>
        <p:spPr bwMode="auto">
          <a:xfrm>
            <a:off x="4125912" y="2878219"/>
            <a:ext cx="1116013" cy="365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DMA controllers</a:t>
            </a:r>
            <a:endParaRPr lang="en-US" dirty="0"/>
          </a:p>
        </p:txBody>
      </p:sp>
      <p:sp>
        <p:nvSpPr>
          <p:cNvPr id="302136" name="Rectangle 56"/>
          <p:cNvSpPr>
            <a:spLocks noChangeArrowheads="1"/>
          </p:cNvSpPr>
          <p:nvPr/>
        </p:nvSpPr>
        <p:spPr bwMode="auto">
          <a:xfrm>
            <a:off x="2143125" y="1514477"/>
            <a:ext cx="4073525" cy="327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137" name="Text Box 57"/>
          <p:cNvSpPr txBox="1">
            <a:spLocks noChangeArrowheads="1"/>
          </p:cNvSpPr>
          <p:nvPr/>
        </p:nvSpPr>
        <p:spPr bwMode="auto">
          <a:xfrm>
            <a:off x="2143125" y="1514477"/>
            <a:ext cx="112082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Altera </a:t>
            </a:r>
            <a:r>
              <a:rPr lang="en-US" dirty="0" smtClean="0"/>
              <a:t>DE4 </a:t>
            </a:r>
            <a:r>
              <a:rPr lang="en-US" dirty="0"/>
              <a:t>Board</a:t>
            </a: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2449512" y="3525919"/>
            <a:ext cx="3427413" cy="365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PCI Express IP Core</a:t>
            </a:r>
            <a:endParaRPr lang="en-US" dirty="0"/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>
            <a:off x="4213225" y="3892630"/>
            <a:ext cx="0" cy="365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46"/>
          <p:cNvSpPr>
            <a:spLocks noChangeShapeType="1"/>
          </p:cNvSpPr>
          <p:nvPr/>
        </p:nvSpPr>
        <p:spPr bwMode="auto">
          <a:xfrm>
            <a:off x="4660900" y="3235408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2443162" y="4268869"/>
            <a:ext cx="3446463" cy="365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PCI Express x8 Edge Connector</a:t>
            </a:r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6531</TotalTime>
  <Words>21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Altera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Tomasz S. Czajkowski</dc:creator>
  <cp:lastModifiedBy>zhli</cp:lastModifiedBy>
  <cp:revision>222</cp:revision>
  <cp:lastPrinted>2007-02-01T00:01:47Z</cp:lastPrinted>
  <dcterms:created xsi:type="dcterms:W3CDTF">2009-04-27T15:36:46Z</dcterms:created>
  <dcterms:modified xsi:type="dcterms:W3CDTF">2012-02-08T21:09:48Z</dcterms:modified>
</cp:coreProperties>
</file>