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tera User" initials="" lastIdx="2" clrIdx="0"/>
  <p:cmAuthor id="1" name="svkonsky" initials="" lastIdx="8" clrIdx="1"/>
  <p:cmAuthor id="2" name="amlee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3FE"/>
    <a:srgbClr val="DDDDDD"/>
    <a:srgbClr val="2D2D89"/>
    <a:srgbClr val="000066"/>
    <a:srgbClr val="3366CC"/>
    <a:srgbClr val="3333CC"/>
    <a:srgbClr val="A549DD"/>
    <a:srgbClr val="9B16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5" autoAdjust="0"/>
    <p:restoredTop sz="94627" autoAdjust="0"/>
  </p:normalViewPr>
  <p:slideViewPr>
    <p:cSldViewPr snapToGrid="0">
      <p:cViewPr>
        <p:scale>
          <a:sx n="80" d="100"/>
          <a:sy n="80" d="100"/>
        </p:scale>
        <p:origin x="-100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42413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fld id="{856767A8-ABCA-4EE2-A09C-24F2AFC3E2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fld id="{8487DDD3-EDCA-4B09-98A7-A498360BD6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C68F2-F54F-45BC-8B2A-9F1D0A0747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EA527-367A-435E-8441-EF6FE5A580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64F32-0E8A-42C3-8158-CE7F8DA69B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1959F-199C-42A2-A9BC-6D73886CEB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37C4D-5A2D-4292-9AB4-BCAE6C2A7C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E298A-4882-4C54-99DB-7342BC1041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D5BF7-F0C4-45CB-B49D-3DFC35ACB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5E6A7-B596-463A-9745-57D5007FD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6E41-7298-4DBD-B662-FF6FF2008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8881-C201-4F0A-81F4-57A69885F7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6335B-216C-419A-9515-806C44FDA3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7D1DFA4-CA47-4825-81F2-A7E6CBA2A6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959F-199C-42A2-A9BC-6D73886CEB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538412" y="2486025"/>
            <a:ext cx="3976687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538412" y="2800350"/>
            <a:ext cx="3976687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538412" y="3114675"/>
            <a:ext cx="3976687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538412" y="3429000"/>
            <a:ext cx="3976687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530904" y="2169931"/>
            <a:ext cx="911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31    </a:t>
            </a:r>
            <a:r>
              <a:rPr lang="en-US" dirty="0" smtClean="0"/>
              <a:t>32  </a:t>
            </a:r>
            <a:endParaRPr lang="en-US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692332" y="2169931"/>
            <a:ext cx="17431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                 ……           </a:t>
            </a:r>
            <a:endParaRPr lang="en-US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674154" y="2169931"/>
            <a:ext cx="7938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         1      0</a:t>
            </a:r>
            <a:endParaRPr lang="en-US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594475" y="2498725"/>
            <a:ext cx="8787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First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594475" y="2832100"/>
            <a:ext cx="10230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Second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594475" y="3146425"/>
            <a:ext cx="9300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Third Register</a:t>
            </a:r>
            <a:endParaRPr lang="en-US" dirty="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604000" y="3470275"/>
            <a:ext cx="9861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Fourth Register</a:t>
            </a:r>
            <a:endParaRPr lang="en-US" dirty="0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860011" y="2498545"/>
            <a:ext cx="3129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860011" y="2803345"/>
            <a:ext cx="3129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860011" y="3136720"/>
            <a:ext cx="3129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860011" y="3451045"/>
            <a:ext cx="3129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850361" y="2498545"/>
            <a:ext cx="825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0x10000000</a:t>
            </a:r>
            <a:endParaRPr lang="en-US" dirty="0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0361" y="2803345"/>
            <a:ext cx="825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0x10000004</a:t>
            </a:r>
            <a:endParaRPr lang="en-US" dirty="0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850361" y="3136720"/>
            <a:ext cx="825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0x10000008</a:t>
            </a:r>
            <a:endParaRPr lang="en-US" dirty="0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850361" y="3451045"/>
            <a:ext cx="8467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0x1000000C</a:t>
            </a:r>
            <a:endParaRPr lang="en-US" dirty="0"/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869411" y="2098495"/>
            <a:ext cx="606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Master 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1640936" y="2108020"/>
            <a:ext cx="885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Slave </a:t>
            </a:r>
          </a:p>
          <a:p>
            <a:r>
              <a:rPr lang="en-US" dirty="0" smtClean="0"/>
              <a:t>Address[1..</a:t>
            </a:r>
            <a:r>
              <a:rPr lang="en-US" dirty="0" smtClean="0"/>
              <a:t>0]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932911" y="2495370"/>
            <a:ext cx="695325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723486" y="2495370"/>
            <a:ext cx="695325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6370</TotalTime>
  <Words>31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Default Design</vt:lpstr>
      <vt:lpstr>幻灯片 1</vt:lpstr>
    </vt:vector>
  </TitlesOfParts>
  <Company>Altera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Tomasz S. Czajkowski</dc:creator>
  <cp:lastModifiedBy>风残月</cp:lastModifiedBy>
  <cp:revision>214</cp:revision>
  <cp:lastPrinted>2007-02-01T00:01:47Z</cp:lastPrinted>
  <dcterms:created xsi:type="dcterms:W3CDTF">2009-04-27T15:36:46Z</dcterms:created>
  <dcterms:modified xsi:type="dcterms:W3CDTF">2011-08-22T16:11:52Z</dcterms:modified>
</cp:coreProperties>
</file>