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59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7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17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40EB-CBB5-44AE-B65A-1CA7FDF7CE89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459C-38E4-4ABE-955B-E9AADCDE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pganow.com/index.php/2017/06/23/how-to-use-the-microblaze-micro-controller-system-from-labview/" TargetMode="External"/><Relationship Id="rId2" Type="http://schemas.openxmlformats.org/officeDocument/2006/relationships/hyperlink" Target="https://github.com/JohnStratoudakis/LabVIEW_Fpga/tree/master/05_MicroBlaze_Mcs/01_MicroBlaze_Mcs_GPI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MicroBlaze</a:t>
            </a:r>
            <a:r>
              <a:rPr lang="en-US" dirty="0" smtClean="0"/>
              <a:t> Micro Controller System (MCS) from LabVIEW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using the National Instruments PXIe-6592R High-Speed Serial Instrument Board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Xilinx Part: xc7k410tffg900-2</a:t>
            </a:r>
            <a:endParaRPr lang="en-US" dirty="0"/>
          </a:p>
          <a:p>
            <a:r>
              <a:rPr lang="en-US" dirty="0" smtClean="0"/>
              <a:t>by John Stratoudakis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6_Add_Existing_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8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5_Add_IO_Node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13" y="685800"/>
            <a:ext cx="80041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4185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6_Read_to_Buil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685800"/>
            <a:ext cx="8816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4929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7_Create_Build_Spec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25" y="685800"/>
            <a:ext cx="3357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8935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8_Buil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3" y="685800"/>
            <a:ext cx="56292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77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7_Add_Contrai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8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8_Select_Par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9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9_Project_Summar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9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0_Empty_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685800"/>
            <a:ext cx="82851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1_Create_Block_Desig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63" y="685800"/>
            <a:ext cx="2784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2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2_Set_Block_Design_Na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3" y="685800"/>
            <a:ext cx="9424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1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3_Empty_Block_Desig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685800"/>
            <a:ext cx="82851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1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4_Add_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2025"/>
            <a:ext cx="10820400" cy="493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4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5_Select_MicroBlaze_MC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3" y="685800"/>
            <a:ext cx="6656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6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411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/>
              <a:t>: </a:t>
            </a:r>
            <a:r>
              <a:rPr lang="en-US" sz="1800" dirty="0" smtClean="0">
                <a:hlinkClick r:id="rId2"/>
              </a:rPr>
              <a:t>https://github.com/JohnStratoudakis/LabVIEW_Fpga/tree/master/05_MicroBlaze_Mcs/01_MicroBlaze_Mcs_GPIO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>
                <a:solidFill>
                  <a:schemeClr val="bg1"/>
                </a:solidFill>
              </a:rPr>
              <a:t>WordPress</a:t>
            </a:r>
            <a:r>
              <a:rPr lang="en-US" dirty="0" smtClean="0"/>
              <a:t>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http://fpganow.com/index.php/2017/06/23/how-to-use-the-microblaze-micro-controller-system-from-labview/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6_Block_Design_with_MicroBlaze_MC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685800"/>
            <a:ext cx="7975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2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7_Customize_Block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38" y="685800"/>
            <a:ext cx="57737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3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8_Customize_MicroBlaze_MCS_No_Option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63" y="685800"/>
            <a:ext cx="79390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7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19_Customize_MicroBlaze_MCS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8" y="685800"/>
            <a:ext cx="76803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4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0_Customize_MicroBlaze_MCS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685800"/>
            <a:ext cx="9245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6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1_Customize_MicroBlaze_MCS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685800"/>
            <a:ext cx="96154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7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2_Connection_Automation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85800"/>
            <a:ext cx="99250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4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3_Connection_Automation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85800"/>
            <a:ext cx="99250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4_Connection_Automation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685800"/>
            <a:ext cx="98218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1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5_Make_GPIO_External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685800"/>
            <a:ext cx="9537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0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 more at fpganow.com</a:t>
            </a:r>
            <a:br>
              <a:rPr lang="en-US" dirty="0" smtClean="0"/>
            </a:br>
            <a:r>
              <a:rPr lang="en-US" dirty="0" smtClean="0"/>
              <a:t>Get help at wallstreetfpga.com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6_Make_GPIO_External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8663"/>
            <a:ext cx="10820400" cy="540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52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7_After_Making_GPIO_Extern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35013"/>
            <a:ext cx="10820400" cy="5386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96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8_Generate_Output_Products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85800"/>
            <a:ext cx="7593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8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29_Generate_Output_Products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0" y="685800"/>
            <a:ext cx="3490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51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30_Generate_Output_Products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8263"/>
            <a:ext cx="10820400" cy="41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006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31_Vivado_Create_HDL_Wrapper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685800"/>
            <a:ext cx="7929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32_Vivado_Create_HDL_Wrapper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1075"/>
            <a:ext cx="10820400" cy="489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971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33_Vivado_Create_HDL_Wrapper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9963"/>
            <a:ext cx="10820400" cy="491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036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34_Vivado_Create_HDL_Wrapper_Step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36638"/>
            <a:ext cx="10820400" cy="478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25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 – Xilinx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John Stratoudakis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– </a:t>
            </a:r>
            <a:r>
              <a:rPr lang="en-US" dirty="0" err="1" smtClean="0"/>
              <a:t>Vivado</a:t>
            </a:r>
            <a:r>
              <a:rPr lang="en-US" dirty="0" smtClean="0"/>
              <a:t> 2015.4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1_Splas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304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2_Set_Workspac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6313"/>
            <a:ext cx="10820400" cy="4903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996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3_New_Project_Oth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3" y="685800"/>
            <a:ext cx="87264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707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4_Hardware_Platform_Specifi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8" y="685800"/>
            <a:ext cx="57610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67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5_Hardware_Platform_Specification_Pick_Sdk_Xm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79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6_Hardware_Platform_Specification_Finishe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10820400" cy="4379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163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7_Aft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8" y="685800"/>
            <a:ext cx="6753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770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8_New_Application_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0563"/>
            <a:ext cx="10820400" cy="293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19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09_New_Application_Project_Set_Na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685800"/>
            <a:ext cx="4330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143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0_New_Application_Project_Set_Typ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50" y="685800"/>
            <a:ext cx="4330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45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1_Start_Vivado_2015.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8" y="685800"/>
            <a:ext cx="6753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8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1_After_New_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8" y="685800"/>
            <a:ext cx="51895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178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2_New_Sourc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685800"/>
            <a:ext cx="10426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02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3_New_Source_C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685800"/>
            <a:ext cx="68040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011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4_Create_Ma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8" y="685800"/>
            <a:ext cx="53800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192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SDK_15_Build_Al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685800"/>
            <a:ext cx="8399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653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 – </a:t>
            </a:r>
            <a:r>
              <a:rPr lang="en-US" dirty="0" err="1" smtClean="0"/>
              <a:t>Vivado</a:t>
            </a:r>
            <a:r>
              <a:rPr lang="en-US" dirty="0"/>
              <a:t> </a:t>
            </a:r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64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1_Vivado_Associate_Elf_Step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685800"/>
            <a:ext cx="10169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665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2_Vivado_Associate_Elf_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3" y="685800"/>
            <a:ext cx="74818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30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3_Vivado_Associate_Elf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01700"/>
            <a:ext cx="10820400" cy="505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915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4_Vivado_Associate_Elf_Step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3" y="685800"/>
            <a:ext cx="8562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2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2_Create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1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5_Run_Synthesi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0" y="685800"/>
            <a:ext cx="37465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865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6_Synthesis_Runn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3788"/>
            <a:ext cx="10820400" cy="467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3708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7_Synthesis_Finished_hit_Cance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3" y="685800"/>
            <a:ext cx="65801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05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Part_2_08_Vivado_Write_Checkpoi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6100"/>
            <a:ext cx="10820400" cy="322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74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4 – LabVIEW 2017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41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1_Splas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685800"/>
            <a:ext cx="89550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41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2_Create_or_OpenProject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3" y="685800"/>
            <a:ext cx="8067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485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3_Create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5" y="685800"/>
            <a:ext cx="70167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349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4_Blank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8" y="685800"/>
            <a:ext cx="3946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51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5_AddTarge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8" y="685800"/>
            <a:ext cx="6829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1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3_Set_Project_Loc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3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6_Select_659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3" y="685800"/>
            <a:ext cx="49672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402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7_Project_w_659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8" y="685800"/>
            <a:ext cx="3946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2820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8_SaveProje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088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09_Create_Fpga_TopLeve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8288"/>
            <a:ext cx="10820400" cy="377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130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0_With_TopLeve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685800"/>
            <a:ext cx="7681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2669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1_Save_TopLeve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3" y="685800"/>
            <a:ext cx="7470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65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2_Save_in_SubDi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700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3_Create_SGT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685800"/>
            <a:ext cx="10387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37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4_Create_Derived_Clock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8" y="685800"/>
            <a:ext cx="6003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08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5_Create_Derived_Clock_100MHz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8" y="685800"/>
            <a:ext cx="7769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84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4_Vivado_Select_RT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6_Create_ClockConst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3" y="685800"/>
            <a:ext cx="8053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746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7_With_ClockConst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3" y="685800"/>
            <a:ext cx="8461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794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8_SelectClock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38" y="685800"/>
            <a:ext cx="78327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567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19_With_100MHz_Clock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685800"/>
            <a:ext cx="97774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876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0_Create_CL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685800"/>
            <a:ext cx="5808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464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1_Create_CLIP_Create_Fil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3" y="685800"/>
            <a:ext cx="7686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982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2_Create_CLIP_Step_1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7896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3_Create_CLIP_Step_2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146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4_Create_CLIP_Step_3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5264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5_Create_CLIP_Step_4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Vivado_05_Set_Target_Language_VHD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685800"/>
            <a:ext cx="77200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6_Create_CLIP_Step_5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40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7_Create_CLIP_Step_6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3583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7_Create_CLIP_Step_7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291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8_Create_CLIP_Step_8_of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7488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6148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89_After_Create_Cl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8" y="685800"/>
            <a:ext cx="7769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6476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0_Add_Cl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8" y="685800"/>
            <a:ext cx="7437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219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1_Add_CliStep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8" y="685800"/>
            <a:ext cx="7769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849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2_Add_Clip_Step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8" y="685800"/>
            <a:ext cx="7769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4695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3_After_add_Cl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8" y="685800"/>
            <a:ext cx="3946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9170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s_1_LV_2017_94_Add_IO_Nod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5" y="685800"/>
            <a:ext cx="80057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14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Widescreen</PresentationFormat>
  <Paragraphs>12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Office Theme</vt:lpstr>
      <vt:lpstr>How to use the MicroBlaze Micro Controller System (MCS) from LabVIEW 2017</vt:lpstr>
      <vt:lpstr>Github: https://github.com/JohnStratoudakis/LabVIEW_Fpga/tree/master/05_MicroBlaze_Mcs/01_MicroBlaze_Mcs_GPIO WordPress: http://fpganow.com/index.php/2017/06/23/how-to-use-the-microblaze-micro-controller-system-from-labview/</vt:lpstr>
      <vt:lpstr>See more at fpganow.com Get help at wallstreetfpga.com</vt:lpstr>
      <vt:lpstr>Section 1 – Vivado 2015.4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 – Xilinx SDK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 – Vivado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4 – LabVIEW 2017 FPGA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MicroBlaze Micro Controller System (MCS) from LabVIEW 2017</dc:title>
  <dc:creator>John Stratoudakis</dc:creator>
  <cp:lastModifiedBy>John Stratoudakis</cp:lastModifiedBy>
  <cp:revision>3</cp:revision>
  <dcterms:created xsi:type="dcterms:W3CDTF">2017-06-24T03:34:24Z</dcterms:created>
  <dcterms:modified xsi:type="dcterms:W3CDTF">2017-06-24T03:43:30Z</dcterms:modified>
</cp:coreProperties>
</file>