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0A22-87B6-4A76-85A8-292E206D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E2CE9-20BF-49D7-8B97-5BEE783E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D544-6B63-4AE6-8C8D-6007FB2E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7FAE-5EF4-461A-B157-E4C6B194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74E0-DF0B-4096-8A53-7152B144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7EFE-D6A7-4B9E-A3A1-14DDE56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C12F-AC1E-46C8-9B43-691A1C87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771D-3678-4EAC-A6BB-F548D13B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5F90-F194-43AF-9E49-24D1565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7954-027E-4A4A-80DE-AAB53043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B213-4740-4781-8ADA-AE3CF08A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7D36B-EBEA-471A-9BEA-E6CE41D6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A287-6C3C-466D-8C7B-56D9EB7F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84E1-5A02-4201-A4C9-239A244D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FEF9-9661-4DE5-AE67-9EBBC1DB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B1F0-AA8F-48AF-9A60-B6D28B7D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E1D5-1D39-43B9-91CC-EBAB711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0905-DACC-410B-8B76-100F6E63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29E7-2AD7-495B-8E28-7F9E1B40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4770-3537-448E-BCF8-7A38219D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8BAE-AA94-42B9-8737-289F72AE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FBA1-A2F7-445D-AF0E-B42A0317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D904-F8F4-4B7C-A6D9-36A33D0E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7C27-E1BC-4846-AA86-B405B4D1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1C7C-AA3D-4024-87B5-8F10F8C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95C-07A0-4B15-8EAF-3BD87CBB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9D97-DA76-40E0-BC87-BD0645C0D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F221-F4FE-4DAB-9705-2904FF33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F3F8-9EEE-4658-AE44-EE0B6963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71C43-D919-4A66-8D84-34EC6A88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0F41-F68E-4701-9C40-CC0B3AE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A62-F5E9-479E-AEBD-1AE16D1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A056-0613-4123-B727-9C0E268F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A23F-FBBD-42A1-94CA-D222B195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55DE7-C5A0-432E-90E6-66CF8729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CC8B-324E-4BDC-8845-F9A8BEDD3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16F4-F188-43FD-AFAA-B8934267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6333-AAD1-43F1-BC6E-52CCC2E7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5316-D441-4E5D-B5F2-648F94C6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5EA-3C77-4F19-A1DF-32F95E6B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2289-BB38-4CC2-B46D-097AA7B8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3DC7-BE0B-4466-8F49-606B2C8B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490F-EF6D-4E81-9284-33100E55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2C0A6-2F20-4574-B276-C599E711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21-750F-411D-86AA-9A6787B7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8E213-5003-42EB-A20A-1B86F840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DD-6D56-4A27-83EE-EC32D016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B5C-EAC6-4253-90C7-015DE36C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8A8C8-D3D7-4745-A854-5BFDCD07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87B2-C60F-4561-99A7-C76F6D37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DD3D-9612-40F4-BB55-F92E14A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10CF-29CB-401D-9095-A5A36463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3890-5B4B-4431-BCFC-D21E9610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AC1E8-88E7-42A4-8DC2-B77ED4093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1168-C886-4D38-8A42-07F59540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8090-802E-4608-9683-4ED810D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16BD-34F2-4788-9E8E-DBB2DAC6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412F5-47C0-44C1-9F83-B994F6A9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A1E3-C43B-40E6-99EB-A83C9DC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0B55-3149-4B9C-8A31-476A575C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1C75-5B86-43C0-A665-6E87A4D71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6AC6-49A1-497F-BE48-5F48815BC1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315F-FE57-4379-9CB3-CC57C3FC2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D5DF-CC31-411F-ADC0-351AD84B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3FD6-C32B-44CC-A1F0-885ED227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4CC43F2-2941-4980-B37A-B8028C86CA63}"/>
              </a:ext>
            </a:extLst>
          </p:cNvPr>
          <p:cNvSpPr/>
          <p:nvPr/>
        </p:nvSpPr>
        <p:spPr>
          <a:xfrm>
            <a:off x="944880" y="1384952"/>
            <a:ext cx="2109252" cy="267498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A44721-DC3A-4E2F-9BBF-5514BAC39943}"/>
              </a:ext>
            </a:extLst>
          </p:cNvPr>
          <p:cNvSpPr/>
          <p:nvPr/>
        </p:nvSpPr>
        <p:spPr>
          <a:xfrm>
            <a:off x="4314784" y="109489"/>
            <a:ext cx="1295991" cy="347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10/100 Mbit PHY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1777E8-F5B1-44B9-BC4F-4FD7B38A00D2}"/>
              </a:ext>
            </a:extLst>
          </p:cNvPr>
          <p:cNvSpPr/>
          <p:nvPr/>
        </p:nvSpPr>
        <p:spPr>
          <a:xfrm>
            <a:off x="1218016" y="826191"/>
            <a:ext cx="150935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udp_wrapper.v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8BDCE6-E469-41F8-81CD-962C7E41C4CB}"/>
              </a:ext>
            </a:extLst>
          </p:cNvPr>
          <p:cNvSpPr/>
          <p:nvPr/>
        </p:nvSpPr>
        <p:spPr>
          <a:xfrm>
            <a:off x="5867411" y="829691"/>
            <a:ext cx="1188709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AXI </a:t>
            </a:r>
            <a:r>
              <a:rPr lang="en-US" sz="1200" dirty="0" err="1"/>
              <a:t>EthernetLite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C65E0-8677-45A3-ACC0-30CA21F95620}"/>
              </a:ext>
            </a:extLst>
          </p:cNvPr>
          <p:cNvSpPr/>
          <p:nvPr/>
        </p:nvSpPr>
        <p:spPr>
          <a:xfrm>
            <a:off x="1218016" y="1604967"/>
            <a:ext cx="150935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LabVIEW UDP</a:t>
            </a:r>
          </a:p>
          <a:p>
            <a:pPr algn="ctr"/>
            <a:r>
              <a:rPr lang="en-US" sz="1100" dirty="0"/>
              <a:t>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4F2-5DEF-4712-9CA5-264A81007C83}"/>
              </a:ext>
            </a:extLst>
          </p:cNvPr>
          <p:cNvSpPr/>
          <p:nvPr/>
        </p:nvSpPr>
        <p:spPr>
          <a:xfrm>
            <a:off x="1218015" y="2325829"/>
            <a:ext cx="150935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Parse UDP Payload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07318A-971F-406D-9164-C144DE64FF7E}"/>
              </a:ext>
            </a:extLst>
          </p:cNvPr>
          <p:cNvSpPr/>
          <p:nvPr/>
        </p:nvSpPr>
        <p:spPr>
          <a:xfrm>
            <a:off x="1218014" y="3138131"/>
            <a:ext cx="150935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Normalize/Filter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D82885-4A61-421A-A441-8C1CF950A6EB}"/>
              </a:ext>
            </a:extLst>
          </p:cNvPr>
          <p:cNvSpPr/>
          <p:nvPr/>
        </p:nvSpPr>
        <p:spPr>
          <a:xfrm>
            <a:off x="3346748" y="3138131"/>
            <a:ext cx="150935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AXI FIFO #2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DE4548-FEEA-4AEB-9FBB-9C9AE20B2D3E}"/>
              </a:ext>
            </a:extLst>
          </p:cNvPr>
          <p:cNvSpPr/>
          <p:nvPr/>
        </p:nvSpPr>
        <p:spPr>
          <a:xfrm>
            <a:off x="5334011" y="2810427"/>
            <a:ext cx="2255509" cy="108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MicroBlaze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174AE4-0997-4D53-B130-E8E7BDFFAD31}"/>
              </a:ext>
            </a:extLst>
          </p:cNvPr>
          <p:cNvSpPr/>
          <p:nvPr/>
        </p:nvSpPr>
        <p:spPr>
          <a:xfrm>
            <a:off x="6016365" y="4160531"/>
            <a:ext cx="900971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302497-EADD-4D4C-98D0-EABA30FF90E2}"/>
              </a:ext>
            </a:extLst>
          </p:cNvPr>
          <p:cNvSpPr/>
          <p:nvPr/>
        </p:nvSpPr>
        <p:spPr>
          <a:xfrm>
            <a:off x="5744712" y="4808958"/>
            <a:ext cx="1444276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Putty/Console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4877D9-A0E7-43CF-9D04-CB96F68078ED}"/>
              </a:ext>
            </a:extLst>
          </p:cNvPr>
          <p:cNvSpPr/>
          <p:nvPr/>
        </p:nvSpPr>
        <p:spPr>
          <a:xfrm>
            <a:off x="3280410" y="1367025"/>
            <a:ext cx="1738430" cy="8810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Settings/Configuration</a:t>
            </a:r>
          </a:p>
          <a:p>
            <a:r>
              <a:rPr lang="en-US" sz="900" dirty="0"/>
              <a:t>MAC Address</a:t>
            </a:r>
          </a:p>
          <a:p>
            <a:r>
              <a:rPr lang="en-US" sz="900" dirty="0"/>
              <a:t>IP Address</a:t>
            </a:r>
          </a:p>
          <a:p>
            <a:r>
              <a:rPr lang="en-US" sz="900" dirty="0"/>
              <a:t>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FD847A-1685-499A-8C85-748233DD9422}"/>
              </a:ext>
            </a:extLst>
          </p:cNvPr>
          <p:cNvSpPr/>
          <p:nvPr/>
        </p:nvSpPr>
        <p:spPr>
          <a:xfrm>
            <a:off x="5345608" y="1605117"/>
            <a:ext cx="750392" cy="41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AXI GPIO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ECE56C-AD30-4B52-862C-D59F6C0D40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525954" y="-106122"/>
            <a:ext cx="372639" cy="1498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DA88672-6FD2-4D9C-937B-ECFF178E98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83167" y="-853423"/>
            <a:ext cx="369139" cy="2990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799745-6B5B-4CE6-BEEF-CEAB974E8AC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72692" y="1240810"/>
            <a:ext cx="0" cy="3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71308C-FD6B-471E-893C-0695F45E04F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972691" y="2019586"/>
            <a:ext cx="1" cy="3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D27067-6A1B-4AF8-B5AB-B57E42144C3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72690" y="2740448"/>
            <a:ext cx="1" cy="3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386878-81F5-4212-9BF1-12F1E89FEA2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27365" y="3345441"/>
            <a:ext cx="619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0A67F6-EAD4-4C90-AA58-2D7C25CF61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466850" y="4575150"/>
            <a:ext cx="1" cy="23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3E27ED-C28E-46B9-A952-51A0865E9A73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2727367" y="1807565"/>
            <a:ext cx="553043" cy="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6D1FBD-2F2D-440A-8572-38743AFD5BE3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5018840" y="1807565"/>
            <a:ext cx="326768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BCF694-23C2-4539-94A4-C58F89FF92AB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 rot="16200000" flipV="1">
            <a:off x="5779883" y="2128544"/>
            <a:ext cx="998000" cy="365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EB99E5A-7CF4-460E-82A6-8D86CC725508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6461766" y="1244310"/>
            <a:ext cx="0" cy="15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0B0DE9-0B3B-4395-8356-58433834DBC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461766" y="3894127"/>
            <a:ext cx="5085" cy="26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8528-E8D5-449D-B1DE-051AE58AA89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56099" y="3345441"/>
            <a:ext cx="477912" cy="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412D7C-C2E9-4AF0-9DF7-4A4AD91C8AB3}"/>
              </a:ext>
            </a:extLst>
          </p:cNvPr>
          <p:cNvSpPr txBox="1"/>
          <p:nvPr/>
        </p:nvSpPr>
        <p:spPr>
          <a:xfrm>
            <a:off x="1024128" y="3649711"/>
            <a:ext cx="193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LabVIEW IP (.</a:t>
            </a:r>
            <a:r>
              <a:rPr lang="en-US" dirty="0" err="1"/>
              <a:t>dcp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7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12</cp:revision>
  <dcterms:created xsi:type="dcterms:W3CDTF">2021-01-30T21:31:45Z</dcterms:created>
  <dcterms:modified xsi:type="dcterms:W3CDTF">2021-01-31T23:58:09Z</dcterms:modified>
</cp:coreProperties>
</file>