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1" r:id="rId5"/>
    <p:sldId id="260" r:id="rId6"/>
    <p:sldId id="262" r:id="rId7"/>
  </p:sldIdLst>
  <p:sldSz cx="3631247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A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0C7B36-08C3-4EC7-B3BA-4EF1EBDB8632}" v="235" dt="2022-02-09T13:10:54.3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36" d="100"/>
          <a:sy n="36" d="100"/>
        </p:scale>
        <p:origin x="168" y="16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ck O'Keefe" userId="ab4c4838-79e1-48e0-be4b-f906c993f919" providerId="ADAL" clId="{FA0C7B36-08C3-4EC7-B3BA-4EF1EBDB8632}"/>
    <pc:docChg chg="undo custSel modSld">
      <pc:chgData name="Jack O'Keefe" userId="ab4c4838-79e1-48e0-be4b-f906c993f919" providerId="ADAL" clId="{FA0C7B36-08C3-4EC7-B3BA-4EF1EBDB8632}" dt="2022-02-18T13:59:24.983" v="1293" actId="20577"/>
      <pc:docMkLst>
        <pc:docMk/>
      </pc:docMkLst>
      <pc:sldChg chg="addSp delSp modSp mod">
        <pc:chgData name="Jack O'Keefe" userId="ab4c4838-79e1-48e0-be4b-f906c993f919" providerId="ADAL" clId="{FA0C7B36-08C3-4EC7-B3BA-4EF1EBDB8632}" dt="2022-02-18T13:59:24.983" v="1293" actId="20577"/>
        <pc:sldMkLst>
          <pc:docMk/>
          <pc:sldMk cId="2037345438" sldId="258"/>
        </pc:sldMkLst>
        <pc:spChg chg="mod">
          <ac:chgData name="Jack O'Keefe" userId="ab4c4838-79e1-48e0-be4b-f906c993f919" providerId="ADAL" clId="{FA0C7B36-08C3-4EC7-B3BA-4EF1EBDB8632}" dt="2022-02-09T12:46:38.950" v="305" actId="1076"/>
          <ac:spMkLst>
            <pc:docMk/>
            <pc:sldMk cId="2037345438" sldId="258"/>
            <ac:spMk id="2" creationId="{DB495201-8A74-4B82-894C-AC339C0606F1}"/>
          </ac:spMkLst>
        </pc:spChg>
        <pc:spChg chg="add mod">
          <ac:chgData name="Jack O'Keefe" userId="ab4c4838-79e1-48e0-be4b-f906c993f919" providerId="ADAL" clId="{FA0C7B36-08C3-4EC7-B3BA-4EF1EBDB8632}" dt="2022-02-16T11:35:36.659" v="1264" actId="207"/>
          <ac:spMkLst>
            <pc:docMk/>
            <pc:sldMk cId="2037345438" sldId="258"/>
            <ac:spMk id="4" creationId="{843072FE-E379-4C90-8021-7E2C786E4ADC}"/>
          </ac:spMkLst>
        </pc:spChg>
        <pc:spChg chg="add mod">
          <ac:chgData name="Jack O'Keefe" userId="ab4c4838-79e1-48e0-be4b-f906c993f919" providerId="ADAL" clId="{FA0C7B36-08C3-4EC7-B3BA-4EF1EBDB8632}" dt="2022-02-16T11:35:42.098" v="1265" actId="207"/>
          <ac:spMkLst>
            <pc:docMk/>
            <pc:sldMk cId="2037345438" sldId="258"/>
            <ac:spMk id="5" creationId="{AC732522-52E2-4162-865A-B53F78F83AB3}"/>
          </ac:spMkLst>
        </pc:spChg>
        <pc:spChg chg="mod">
          <ac:chgData name="Jack O'Keefe" userId="ab4c4838-79e1-48e0-be4b-f906c993f919" providerId="ADAL" clId="{FA0C7B36-08C3-4EC7-B3BA-4EF1EBDB8632}" dt="2022-02-09T12:56:58.568" v="897" actId="20577"/>
          <ac:spMkLst>
            <pc:docMk/>
            <pc:sldMk cId="2037345438" sldId="258"/>
            <ac:spMk id="8" creationId="{9C03FB5F-3EEF-4AE7-8011-9CE0B89C1B75}"/>
          </ac:spMkLst>
        </pc:spChg>
        <pc:spChg chg="mod">
          <ac:chgData name="Jack O'Keefe" userId="ab4c4838-79e1-48e0-be4b-f906c993f919" providerId="ADAL" clId="{FA0C7B36-08C3-4EC7-B3BA-4EF1EBDB8632}" dt="2022-02-09T12:46:47.652" v="348" actId="1037"/>
          <ac:spMkLst>
            <pc:docMk/>
            <pc:sldMk cId="2037345438" sldId="258"/>
            <ac:spMk id="12" creationId="{594BEE40-B3DD-46AA-8090-1F0F8C4E4EE1}"/>
          </ac:spMkLst>
        </pc:spChg>
        <pc:spChg chg="mod">
          <ac:chgData name="Jack O'Keefe" userId="ab4c4838-79e1-48e0-be4b-f906c993f919" providerId="ADAL" clId="{FA0C7B36-08C3-4EC7-B3BA-4EF1EBDB8632}" dt="2022-02-09T12:57:02.700" v="901" actId="20577"/>
          <ac:spMkLst>
            <pc:docMk/>
            <pc:sldMk cId="2037345438" sldId="258"/>
            <ac:spMk id="26" creationId="{92267D7A-4D4F-41D8-B28D-46793266C52F}"/>
          </ac:spMkLst>
        </pc:spChg>
        <pc:spChg chg="add mod ord">
          <ac:chgData name="Jack O'Keefe" userId="ab4c4838-79e1-48e0-be4b-f906c993f919" providerId="ADAL" clId="{FA0C7B36-08C3-4EC7-B3BA-4EF1EBDB8632}" dt="2022-02-09T13:08:29.061" v="1200" actId="13822"/>
          <ac:spMkLst>
            <pc:docMk/>
            <pc:sldMk cId="2037345438" sldId="258"/>
            <ac:spMk id="106" creationId="{D85CF0AB-48D7-4B52-B8C5-99DC56F3A40C}"/>
          </ac:spMkLst>
        </pc:spChg>
        <pc:spChg chg="add mod ord">
          <ac:chgData name="Jack O'Keefe" userId="ab4c4838-79e1-48e0-be4b-f906c993f919" providerId="ADAL" clId="{FA0C7B36-08C3-4EC7-B3BA-4EF1EBDB8632}" dt="2022-02-15T13:20:41.622" v="1263" actId="166"/>
          <ac:spMkLst>
            <pc:docMk/>
            <pc:sldMk cId="2037345438" sldId="258"/>
            <ac:spMk id="116" creationId="{70955FC8-6629-4477-82D4-C8B4CBD87EE5}"/>
          </ac:spMkLst>
        </pc:spChg>
        <pc:spChg chg="add mod">
          <ac:chgData name="Jack O'Keefe" userId="ab4c4838-79e1-48e0-be4b-f906c993f919" providerId="ADAL" clId="{FA0C7B36-08C3-4EC7-B3BA-4EF1EBDB8632}" dt="2022-02-09T13:02:22.786" v="940" actId="20577"/>
          <ac:spMkLst>
            <pc:docMk/>
            <pc:sldMk cId="2037345438" sldId="258"/>
            <ac:spMk id="119" creationId="{77F0A278-0558-4B69-95E8-7563D28E1FF0}"/>
          </ac:spMkLst>
        </pc:spChg>
        <pc:spChg chg="add mod">
          <ac:chgData name="Jack O'Keefe" userId="ab4c4838-79e1-48e0-be4b-f906c993f919" providerId="ADAL" clId="{FA0C7B36-08C3-4EC7-B3BA-4EF1EBDB8632}" dt="2022-02-09T15:04:20.187" v="1249" actId="1076"/>
          <ac:spMkLst>
            <pc:docMk/>
            <pc:sldMk cId="2037345438" sldId="258"/>
            <ac:spMk id="124" creationId="{294E1E17-AEC9-4A75-B838-8EDE2F2F3E88}"/>
          </ac:spMkLst>
        </pc:spChg>
        <pc:spChg chg="mod">
          <ac:chgData name="Jack O'Keefe" userId="ab4c4838-79e1-48e0-be4b-f906c993f919" providerId="ADAL" clId="{FA0C7B36-08C3-4EC7-B3BA-4EF1EBDB8632}" dt="2022-02-09T12:57:05.410" v="903" actId="20577"/>
          <ac:spMkLst>
            <pc:docMk/>
            <pc:sldMk cId="2037345438" sldId="258"/>
            <ac:spMk id="125" creationId="{4208685B-7259-4426-B06B-A06FDB4959DF}"/>
          </ac:spMkLst>
        </pc:spChg>
        <pc:spChg chg="add mod">
          <ac:chgData name="Jack O'Keefe" userId="ab4c4838-79e1-48e0-be4b-f906c993f919" providerId="ADAL" clId="{FA0C7B36-08C3-4EC7-B3BA-4EF1EBDB8632}" dt="2022-02-09T13:06:44.514" v="1185" actId="313"/>
          <ac:spMkLst>
            <pc:docMk/>
            <pc:sldMk cId="2037345438" sldId="258"/>
            <ac:spMk id="130" creationId="{E383E875-5713-4F69-AF7A-563CAF456260}"/>
          </ac:spMkLst>
        </pc:spChg>
        <pc:spChg chg="add mod">
          <ac:chgData name="Jack O'Keefe" userId="ab4c4838-79e1-48e0-be4b-f906c993f919" providerId="ADAL" clId="{FA0C7B36-08C3-4EC7-B3BA-4EF1EBDB8632}" dt="2022-02-16T11:35:47.307" v="1266" actId="207"/>
          <ac:spMkLst>
            <pc:docMk/>
            <pc:sldMk cId="2037345438" sldId="258"/>
            <ac:spMk id="133" creationId="{DAB13D0A-E669-432B-8ABA-325064850487}"/>
          </ac:spMkLst>
        </pc:spChg>
        <pc:spChg chg="mod">
          <ac:chgData name="Jack O'Keefe" userId="ab4c4838-79e1-48e0-be4b-f906c993f919" providerId="ADAL" clId="{FA0C7B36-08C3-4EC7-B3BA-4EF1EBDB8632}" dt="2022-02-09T13:49:53.251" v="1247" actId="13822"/>
          <ac:spMkLst>
            <pc:docMk/>
            <pc:sldMk cId="2037345438" sldId="258"/>
            <ac:spMk id="154" creationId="{F6BDFC59-F86C-48C4-8FE0-0A09AAA1CFF5}"/>
          </ac:spMkLst>
        </pc:spChg>
        <pc:spChg chg="mod">
          <ac:chgData name="Jack O'Keefe" userId="ab4c4838-79e1-48e0-be4b-f906c993f919" providerId="ADAL" clId="{FA0C7B36-08C3-4EC7-B3BA-4EF1EBDB8632}" dt="2022-02-09T12:58:22.868" v="919" actId="1037"/>
          <ac:spMkLst>
            <pc:docMk/>
            <pc:sldMk cId="2037345438" sldId="258"/>
            <ac:spMk id="170" creationId="{936B2265-AAFF-4790-8B04-5D78CF2F730E}"/>
          </ac:spMkLst>
        </pc:spChg>
        <pc:spChg chg="mod">
          <ac:chgData name="Jack O'Keefe" userId="ab4c4838-79e1-48e0-be4b-f906c993f919" providerId="ADAL" clId="{FA0C7B36-08C3-4EC7-B3BA-4EF1EBDB8632}" dt="2022-02-09T12:44:17.413" v="136" actId="692"/>
          <ac:spMkLst>
            <pc:docMk/>
            <pc:sldMk cId="2037345438" sldId="258"/>
            <ac:spMk id="210" creationId="{CEE1A56A-0784-4577-BAF1-D29C6FEB9C3B}"/>
          </ac:spMkLst>
        </pc:spChg>
        <pc:spChg chg="del">
          <ac:chgData name="Jack O'Keefe" userId="ab4c4838-79e1-48e0-be4b-f906c993f919" providerId="ADAL" clId="{FA0C7B36-08C3-4EC7-B3BA-4EF1EBDB8632}" dt="2022-02-09T13:08:52.128" v="1203" actId="478"/>
          <ac:spMkLst>
            <pc:docMk/>
            <pc:sldMk cId="2037345438" sldId="258"/>
            <ac:spMk id="222" creationId="{AB670E42-FC77-468D-99DD-5D20F7C09B11}"/>
          </ac:spMkLst>
        </pc:spChg>
        <pc:spChg chg="add del">
          <ac:chgData name="Jack O'Keefe" userId="ab4c4838-79e1-48e0-be4b-f906c993f919" providerId="ADAL" clId="{FA0C7B36-08C3-4EC7-B3BA-4EF1EBDB8632}" dt="2022-02-09T12:43:17.079" v="103" actId="478"/>
          <ac:spMkLst>
            <pc:docMk/>
            <pc:sldMk cId="2037345438" sldId="258"/>
            <ac:spMk id="224" creationId="{1E625AAD-9BF6-4F04-B2DB-EBFC9D45716B}"/>
          </ac:spMkLst>
        </pc:spChg>
        <pc:spChg chg="del">
          <ac:chgData name="Jack O'Keefe" userId="ab4c4838-79e1-48e0-be4b-f906c993f919" providerId="ADAL" clId="{FA0C7B36-08C3-4EC7-B3BA-4EF1EBDB8632}" dt="2022-02-09T12:52:37.913" v="779" actId="478"/>
          <ac:spMkLst>
            <pc:docMk/>
            <pc:sldMk cId="2037345438" sldId="258"/>
            <ac:spMk id="252" creationId="{1388F198-66A9-49A9-8266-30B3472B4C5A}"/>
          </ac:spMkLst>
        </pc:spChg>
        <pc:spChg chg="mod">
          <ac:chgData name="Jack O'Keefe" userId="ab4c4838-79e1-48e0-be4b-f906c993f919" providerId="ADAL" clId="{FA0C7B36-08C3-4EC7-B3BA-4EF1EBDB8632}" dt="2022-02-09T12:53:04.612" v="789" actId="14100"/>
          <ac:spMkLst>
            <pc:docMk/>
            <pc:sldMk cId="2037345438" sldId="258"/>
            <ac:spMk id="256" creationId="{1E0F1D98-FC61-4F8E-8296-515E08B05106}"/>
          </ac:spMkLst>
        </pc:spChg>
        <pc:spChg chg="del">
          <ac:chgData name="Jack O'Keefe" userId="ab4c4838-79e1-48e0-be4b-f906c993f919" providerId="ADAL" clId="{FA0C7B36-08C3-4EC7-B3BA-4EF1EBDB8632}" dt="2022-02-09T12:53:01.543" v="788" actId="478"/>
          <ac:spMkLst>
            <pc:docMk/>
            <pc:sldMk cId="2037345438" sldId="258"/>
            <ac:spMk id="262" creationId="{3172482D-A500-489D-98F0-C3EB49E6D1F5}"/>
          </ac:spMkLst>
        </pc:spChg>
        <pc:spChg chg="mod">
          <ac:chgData name="Jack O'Keefe" userId="ab4c4838-79e1-48e0-be4b-f906c993f919" providerId="ADAL" clId="{FA0C7B36-08C3-4EC7-B3BA-4EF1EBDB8632}" dt="2022-02-18T13:59:24.983" v="1293" actId="20577"/>
          <ac:spMkLst>
            <pc:docMk/>
            <pc:sldMk cId="2037345438" sldId="258"/>
            <ac:spMk id="284" creationId="{EBE92D5B-D9B3-45E7-892E-979F9BC97BDE}"/>
          </ac:spMkLst>
        </pc:spChg>
        <pc:spChg chg="mod">
          <ac:chgData name="Jack O'Keefe" userId="ab4c4838-79e1-48e0-be4b-f906c993f919" providerId="ADAL" clId="{FA0C7B36-08C3-4EC7-B3BA-4EF1EBDB8632}" dt="2022-02-09T12:46:47.652" v="348" actId="1037"/>
          <ac:spMkLst>
            <pc:docMk/>
            <pc:sldMk cId="2037345438" sldId="258"/>
            <ac:spMk id="307" creationId="{B54A0BB9-C500-45FF-B3B9-D2A22FD0A260}"/>
          </ac:spMkLst>
        </pc:spChg>
        <pc:spChg chg="mod">
          <ac:chgData name="Jack O'Keefe" userId="ab4c4838-79e1-48e0-be4b-f906c993f919" providerId="ADAL" clId="{FA0C7B36-08C3-4EC7-B3BA-4EF1EBDB8632}" dt="2022-02-09T12:46:47.652" v="348" actId="1037"/>
          <ac:spMkLst>
            <pc:docMk/>
            <pc:sldMk cId="2037345438" sldId="258"/>
            <ac:spMk id="339" creationId="{A9F14F72-72BC-4DB6-9763-DD0E4D472FFD}"/>
          </ac:spMkLst>
        </pc:spChg>
        <pc:spChg chg="del">
          <ac:chgData name="Jack O'Keefe" userId="ab4c4838-79e1-48e0-be4b-f906c993f919" providerId="ADAL" clId="{FA0C7B36-08C3-4EC7-B3BA-4EF1EBDB8632}" dt="2022-02-09T12:52:42.379" v="781" actId="478"/>
          <ac:spMkLst>
            <pc:docMk/>
            <pc:sldMk cId="2037345438" sldId="258"/>
            <ac:spMk id="341" creationId="{18C95868-A7AF-4EBF-927D-35D116E915BA}"/>
          </ac:spMkLst>
        </pc:spChg>
        <pc:spChg chg="mod">
          <ac:chgData name="Jack O'Keefe" userId="ab4c4838-79e1-48e0-be4b-f906c993f919" providerId="ADAL" clId="{FA0C7B36-08C3-4EC7-B3BA-4EF1EBDB8632}" dt="2022-02-09T12:43:42.196" v="124" actId="1035"/>
          <ac:spMkLst>
            <pc:docMk/>
            <pc:sldMk cId="2037345438" sldId="258"/>
            <ac:spMk id="345" creationId="{FB9D1367-2FF6-4DDE-83F5-99D96A0EA382}"/>
          </ac:spMkLst>
        </pc:spChg>
        <pc:spChg chg="del">
          <ac:chgData name="Jack O'Keefe" userId="ab4c4838-79e1-48e0-be4b-f906c993f919" providerId="ADAL" clId="{FA0C7B36-08C3-4EC7-B3BA-4EF1EBDB8632}" dt="2022-02-09T13:09:44.695" v="1209" actId="478"/>
          <ac:spMkLst>
            <pc:docMk/>
            <pc:sldMk cId="2037345438" sldId="258"/>
            <ac:spMk id="357" creationId="{7609FD08-1362-4994-86E9-2E52A63BE246}"/>
          </ac:spMkLst>
        </pc:spChg>
        <pc:spChg chg="mod">
          <ac:chgData name="Jack O'Keefe" userId="ab4c4838-79e1-48e0-be4b-f906c993f919" providerId="ADAL" clId="{FA0C7B36-08C3-4EC7-B3BA-4EF1EBDB8632}" dt="2022-02-09T12:56:24.935" v="889" actId="20577"/>
          <ac:spMkLst>
            <pc:docMk/>
            <pc:sldMk cId="2037345438" sldId="258"/>
            <ac:spMk id="358" creationId="{9B261A9C-E0B3-49B2-91A1-24BB1ED625B6}"/>
          </ac:spMkLst>
        </pc:spChg>
        <pc:spChg chg="mod">
          <ac:chgData name="Jack O'Keefe" userId="ab4c4838-79e1-48e0-be4b-f906c993f919" providerId="ADAL" clId="{FA0C7B36-08C3-4EC7-B3BA-4EF1EBDB8632}" dt="2022-02-09T12:46:47.652" v="348" actId="1037"/>
          <ac:spMkLst>
            <pc:docMk/>
            <pc:sldMk cId="2037345438" sldId="258"/>
            <ac:spMk id="373" creationId="{B0D2999E-ECB2-4E5E-8F37-3C57B88801A1}"/>
          </ac:spMkLst>
        </pc:spChg>
        <pc:spChg chg="mod">
          <ac:chgData name="Jack O'Keefe" userId="ab4c4838-79e1-48e0-be4b-f906c993f919" providerId="ADAL" clId="{FA0C7B36-08C3-4EC7-B3BA-4EF1EBDB8632}" dt="2022-02-09T12:46:47.652" v="348" actId="1037"/>
          <ac:spMkLst>
            <pc:docMk/>
            <pc:sldMk cId="2037345438" sldId="258"/>
            <ac:spMk id="375" creationId="{6ABCDE0B-06EE-4797-98BE-1145DE0C704C}"/>
          </ac:spMkLst>
        </pc:spChg>
        <pc:spChg chg="del mod">
          <ac:chgData name="Jack O'Keefe" userId="ab4c4838-79e1-48e0-be4b-f906c993f919" providerId="ADAL" clId="{FA0C7B36-08C3-4EC7-B3BA-4EF1EBDB8632}" dt="2022-02-09T13:02:41.655" v="942" actId="478"/>
          <ac:spMkLst>
            <pc:docMk/>
            <pc:sldMk cId="2037345438" sldId="258"/>
            <ac:spMk id="429" creationId="{C78D90BF-ECAB-49FD-BBB4-A097CEEA4836}"/>
          </ac:spMkLst>
        </pc:spChg>
        <pc:spChg chg="mod">
          <ac:chgData name="Jack O'Keefe" userId="ab4c4838-79e1-48e0-be4b-f906c993f919" providerId="ADAL" clId="{FA0C7B36-08C3-4EC7-B3BA-4EF1EBDB8632}" dt="2022-02-09T13:10:04.269" v="1241" actId="14100"/>
          <ac:spMkLst>
            <pc:docMk/>
            <pc:sldMk cId="2037345438" sldId="258"/>
            <ac:spMk id="432" creationId="{B315C1B3-0572-4FD6-9EAA-870C3BCA34D9}"/>
          </ac:spMkLst>
        </pc:spChg>
        <pc:spChg chg="mod">
          <ac:chgData name="Jack O'Keefe" userId="ab4c4838-79e1-48e0-be4b-f906c993f919" providerId="ADAL" clId="{FA0C7B36-08C3-4EC7-B3BA-4EF1EBDB8632}" dt="2022-02-09T13:07:25.031" v="1189" actId="1076"/>
          <ac:spMkLst>
            <pc:docMk/>
            <pc:sldMk cId="2037345438" sldId="258"/>
            <ac:spMk id="453" creationId="{90D7445A-E34D-4CC0-BCBC-D30F6A3A977B}"/>
          </ac:spMkLst>
        </pc:spChg>
        <pc:cxnChg chg="add mod">
          <ac:chgData name="Jack O'Keefe" userId="ab4c4838-79e1-48e0-be4b-f906c993f919" providerId="ADAL" clId="{FA0C7B36-08C3-4EC7-B3BA-4EF1EBDB8632}" dt="2022-02-09T12:54:22.463" v="799" actId="14100"/>
          <ac:cxnSpMkLst>
            <pc:docMk/>
            <pc:sldMk cId="2037345438" sldId="258"/>
            <ac:cxnSpMk id="111" creationId="{89290B3C-5255-4DA3-A288-20D2F818A8F0}"/>
          </ac:cxnSpMkLst>
        </pc:cxnChg>
        <pc:cxnChg chg="add mod">
          <ac:chgData name="Jack O'Keefe" userId="ab4c4838-79e1-48e0-be4b-f906c993f919" providerId="ADAL" clId="{FA0C7B36-08C3-4EC7-B3BA-4EF1EBDB8632}" dt="2022-02-09T15:04:18.299" v="1248" actId="14100"/>
          <ac:cxnSpMkLst>
            <pc:docMk/>
            <pc:sldMk cId="2037345438" sldId="258"/>
            <ac:cxnSpMk id="127" creationId="{BE832784-05B8-48BB-9ED0-30A8CC8EC0BC}"/>
          </ac:cxnSpMkLst>
        </pc:cxnChg>
        <pc:cxnChg chg="mod">
          <ac:chgData name="Jack O'Keefe" userId="ab4c4838-79e1-48e0-be4b-f906c993f919" providerId="ADAL" clId="{FA0C7B36-08C3-4EC7-B3BA-4EF1EBDB8632}" dt="2022-02-09T12:53:09.503" v="790" actId="14100"/>
          <ac:cxnSpMkLst>
            <pc:docMk/>
            <pc:sldMk cId="2037345438" sldId="258"/>
            <ac:cxnSpMk id="132" creationId="{6CFA22B7-92F1-4FE4-AC27-8FD47AA0740F}"/>
          </ac:cxnSpMkLst>
        </pc:cxnChg>
        <pc:cxnChg chg="add mod">
          <ac:chgData name="Jack O'Keefe" userId="ab4c4838-79e1-48e0-be4b-f906c993f919" providerId="ADAL" clId="{FA0C7B36-08C3-4EC7-B3BA-4EF1EBDB8632}" dt="2022-02-09T13:49:43.133" v="1246" actId="1076"/>
          <ac:cxnSpMkLst>
            <pc:docMk/>
            <pc:sldMk cId="2037345438" sldId="258"/>
            <ac:cxnSpMk id="134" creationId="{382E3E8F-98CD-4849-82C9-68286B4BCBDB}"/>
          </ac:cxnSpMkLst>
        </pc:cxnChg>
        <pc:cxnChg chg="mod">
          <ac:chgData name="Jack O'Keefe" userId="ab4c4838-79e1-48e0-be4b-f906c993f919" providerId="ADAL" clId="{FA0C7B36-08C3-4EC7-B3BA-4EF1EBDB8632}" dt="2022-02-09T12:50:33.872" v="653" actId="14100"/>
          <ac:cxnSpMkLst>
            <pc:docMk/>
            <pc:sldMk cId="2037345438" sldId="258"/>
            <ac:cxnSpMk id="176" creationId="{1498D1CA-7EB3-4C17-91A1-5986C7A12D58}"/>
          </ac:cxnSpMkLst>
        </pc:cxnChg>
        <pc:cxnChg chg="del">
          <ac:chgData name="Jack O'Keefe" userId="ab4c4838-79e1-48e0-be4b-f906c993f919" providerId="ADAL" clId="{FA0C7B36-08C3-4EC7-B3BA-4EF1EBDB8632}" dt="2022-02-09T13:08:54.411" v="1204" actId="478"/>
          <ac:cxnSpMkLst>
            <pc:docMk/>
            <pc:sldMk cId="2037345438" sldId="258"/>
            <ac:cxnSpMk id="214" creationId="{44D853F0-02B0-4087-A025-CD231D573FE3}"/>
          </ac:cxnSpMkLst>
        </pc:cxnChg>
        <pc:cxnChg chg="del mod">
          <ac:chgData name="Jack O'Keefe" userId="ab4c4838-79e1-48e0-be4b-f906c993f919" providerId="ADAL" clId="{FA0C7B36-08C3-4EC7-B3BA-4EF1EBDB8632}" dt="2022-02-09T13:08:50.070" v="1202" actId="478"/>
          <ac:cxnSpMkLst>
            <pc:docMk/>
            <pc:sldMk cId="2037345438" sldId="258"/>
            <ac:cxnSpMk id="220" creationId="{77FB7CCF-F35D-4968-B6D1-6D706C4F7307}"/>
          </ac:cxnSpMkLst>
        </pc:cxnChg>
        <pc:cxnChg chg="del mod">
          <ac:chgData name="Jack O'Keefe" userId="ab4c4838-79e1-48e0-be4b-f906c993f919" providerId="ADAL" clId="{FA0C7B36-08C3-4EC7-B3BA-4EF1EBDB8632}" dt="2022-02-09T12:52:54.824" v="783" actId="478"/>
          <ac:cxnSpMkLst>
            <pc:docMk/>
            <pc:sldMk cId="2037345438" sldId="258"/>
            <ac:cxnSpMk id="253" creationId="{3011E210-3403-4DBD-AF4F-66DF9156F391}"/>
          </ac:cxnSpMkLst>
        </pc:cxnChg>
        <pc:cxnChg chg="mod">
          <ac:chgData name="Jack O'Keefe" userId="ab4c4838-79e1-48e0-be4b-f906c993f919" providerId="ADAL" clId="{FA0C7B36-08C3-4EC7-B3BA-4EF1EBDB8632}" dt="2022-02-09T12:43:45.480" v="125" actId="14100"/>
          <ac:cxnSpMkLst>
            <pc:docMk/>
            <pc:sldMk cId="2037345438" sldId="258"/>
            <ac:cxnSpMk id="288" creationId="{21BD9B66-CFDC-4E15-8771-A3876CE18AA0}"/>
          </ac:cxnSpMkLst>
        </pc:cxnChg>
        <pc:cxnChg chg="mod">
          <ac:chgData name="Jack O'Keefe" userId="ab4c4838-79e1-48e0-be4b-f906c993f919" providerId="ADAL" clId="{FA0C7B36-08C3-4EC7-B3BA-4EF1EBDB8632}" dt="2022-02-09T12:46:47.652" v="348" actId="1037"/>
          <ac:cxnSpMkLst>
            <pc:docMk/>
            <pc:sldMk cId="2037345438" sldId="258"/>
            <ac:cxnSpMk id="337" creationId="{44446D2F-C80F-44D6-917C-867BE99E57CF}"/>
          </ac:cxnSpMkLst>
        </pc:cxnChg>
        <pc:cxnChg chg="del">
          <ac:chgData name="Jack O'Keefe" userId="ab4c4838-79e1-48e0-be4b-f906c993f919" providerId="ADAL" clId="{FA0C7B36-08C3-4EC7-B3BA-4EF1EBDB8632}" dt="2022-02-09T12:52:50.963" v="782" actId="478"/>
          <ac:cxnSpMkLst>
            <pc:docMk/>
            <pc:sldMk cId="2037345438" sldId="258"/>
            <ac:cxnSpMk id="340" creationId="{E22BEC48-96E9-47E7-87B2-E3955731AF1A}"/>
          </ac:cxnSpMkLst>
        </pc:cxnChg>
        <pc:cxnChg chg="del mod">
          <ac:chgData name="Jack O'Keefe" userId="ab4c4838-79e1-48e0-be4b-f906c993f919" providerId="ADAL" clId="{FA0C7B36-08C3-4EC7-B3BA-4EF1EBDB8632}" dt="2022-02-09T12:43:27.334" v="104" actId="478"/>
          <ac:cxnSpMkLst>
            <pc:docMk/>
            <pc:sldMk cId="2037345438" sldId="258"/>
            <ac:cxnSpMk id="350" creationId="{0425945A-1F4F-4591-A8A6-121B5EFD4347}"/>
          </ac:cxnSpMkLst>
        </pc:cxnChg>
        <pc:cxnChg chg="del mod">
          <ac:chgData name="Jack O'Keefe" userId="ab4c4838-79e1-48e0-be4b-f906c993f919" providerId="ADAL" clId="{FA0C7B36-08C3-4EC7-B3BA-4EF1EBDB8632}" dt="2022-02-09T12:52:40.228" v="780" actId="478"/>
          <ac:cxnSpMkLst>
            <pc:docMk/>
            <pc:sldMk cId="2037345438" sldId="258"/>
            <ac:cxnSpMk id="368" creationId="{1F8D690E-6C1E-4763-BB3B-4DA93CDF2FB3}"/>
          </ac:cxnSpMkLst>
        </pc:cxnChg>
        <pc:cxnChg chg="del mod">
          <ac:chgData name="Jack O'Keefe" userId="ab4c4838-79e1-48e0-be4b-f906c993f919" providerId="ADAL" clId="{FA0C7B36-08C3-4EC7-B3BA-4EF1EBDB8632}" dt="2022-02-09T13:09:46.408" v="1210" actId="478"/>
          <ac:cxnSpMkLst>
            <pc:docMk/>
            <pc:sldMk cId="2037345438" sldId="258"/>
            <ac:cxnSpMk id="370" creationId="{E064A3D1-5C3C-48A8-8370-64F719AB0656}"/>
          </ac:cxnSpMkLst>
        </pc:cxnChg>
        <pc:cxnChg chg="mod">
          <ac:chgData name="Jack O'Keefe" userId="ab4c4838-79e1-48e0-be4b-f906c993f919" providerId="ADAL" clId="{FA0C7B36-08C3-4EC7-B3BA-4EF1EBDB8632}" dt="2022-02-09T12:46:47.652" v="348" actId="1037"/>
          <ac:cxnSpMkLst>
            <pc:docMk/>
            <pc:sldMk cId="2037345438" sldId="258"/>
            <ac:cxnSpMk id="372" creationId="{EB980DAE-9068-4887-AE68-72EA8435B081}"/>
          </ac:cxnSpMkLst>
        </pc:cxnChg>
        <pc:cxnChg chg="mod">
          <ac:chgData name="Jack O'Keefe" userId="ab4c4838-79e1-48e0-be4b-f906c993f919" providerId="ADAL" clId="{FA0C7B36-08C3-4EC7-B3BA-4EF1EBDB8632}" dt="2022-02-09T12:46:47.652" v="348" actId="1037"/>
          <ac:cxnSpMkLst>
            <pc:docMk/>
            <pc:sldMk cId="2037345438" sldId="258"/>
            <ac:cxnSpMk id="374" creationId="{D85062BF-11AA-4945-8089-AEDE7C8E6B8B}"/>
          </ac:cxnSpMkLst>
        </pc:cxnChg>
        <pc:cxnChg chg="mod">
          <ac:chgData name="Jack O'Keefe" userId="ab4c4838-79e1-48e0-be4b-f906c993f919" providerId="ADAL" clId="{FA0C7B36-08C3-4EC7-B3BA-4EF1EBDB8632}" dt="2022-02-09T13:10:04.269" v="1241" actId="14100"/>
          <ac:cxnSpMkLst>
            <pc:docMk/>
            <pc:sldMk cId="2037345438" sldId="258"/>
            <ac:cxnSpMk id="426" creationId="{72C286D9-6D39-40AA-8D10-35CBC08CE9E3}"/>
          </ac:cxnSpMkLst>
        </pc:cxnChg>
        <pc:cxnChg chg="del">
          <ac:chgData name="Jack O'Keefe" userId="ab4c4838-79e1-48e0-be4b-f906c993f919" providerId="ADAL" clId="{FA0C7B36-08C3-4EC7-B3BA-4EF1EBDB8632}" dt="2022-02-09T12:44:24.294" v="137" actId="478"/>
          <ac:cxnSpMkLst>
            <pc:docMk/>
            <pc:sldMk cId="2037345438" sldId="258"/>
            <ac:cxnSpMk id="452" creationId="{DDA43FB3-8186-4443-82AD-8D18C01C79AD}"/>
          </ac:cxnSpMkLst>
        </pc:cxnChg>
      </pc:sldChg>
      <pc:sldChg chg="modSp mod">
        <pc:chgData name="Jack O'Keefe" userId="ab4c4838-79e1-48e0-be4b-f906c993f919" providerId="ADAL" clId="{FA0C7B36-08C3-4EC7-B3BA-4EF1EBDB8632}" dt="2022-02-18T09:09:47.767" v="1278" actId="20577"/>
        <pc:sldMkLst>
          <pc:docMk/>
          <pc:sldMk cId="1888589222" sldId="260"/>
        </pc:sldMkLst>
        <pc:spChg chg="mod">
          <ac:chgData name="Jack O'Keefe" userId="ab4c4838-79e1-48e0-be4b-f906c993f919" providerId="ADAL" clId="{FA0C7B36-08C3-4EC7-B3BA-4EF1EBDB8632}" dt="2022-02-18T09:09:47.767" v="1278" actId="20577"/>
          <ac:spMkLst>
            <pc:docMk/>
            <pc:sldMk cId="1888589222" sldId="260"/>
            <ac:spMk id="5" creationId="{997B0DB7-B8C3-4321-A858-D3460B1A6937}"/>
          </ac:spMkLst>
        </pc:spChg>
        <pc:spChg chg="mod">
          <ac:chgData name="Jack O'Keefe" userId="ab4c4838-79e1-48e0-be4b-f906c993f919" providerId="ADAL" clId="{FA0C7B36-08C3-4EC7-B3BA-4EF1EBDB8632}" dt="2022-02-09T09:02:55.158" v="17" actId="20577"/>
          <ac:spMkLst>
            <pc:docMk/>
            <pc:sldMk cId="1888589222" sldId="260"/>
            <ac:spMk id="25" creationId="{B8964759-3BB6-4022-93AD-532C9D1AF22C}"/>
          </ac:spMkLst>
        </pc:spChg>
      </pc:sldChg>
    </pc:docChg>
  </pc:docChgLst>
  <pc:docChgLst>
    <pc:chgData name="Jack OKeefe" userId="ab4c4838-79e1-48e0-be4b-f906c993f919" providerId="ADAL" clId="{FA0C7B36-08C3-4EC7-B3BA-4EF1EBDB8632}"/>
    <pc:docChg chg="undo redo custSel addSld delSld modSld sldOrd">
      <pc:chgData name="Jack OKeefe" userId="ab4c4838-79e1-48e0-be4b-f906c993f919" providerId="ADAL" clId="{FA0C7B36-08C3-4EC7-B3BA-4EF1EBDB8632}" dt="2022-02-08T15:02:45.742" v="7039" actId="1076"/>
      <pc:docMkLst>
        <pc:docMk/>
      </pc:docMkLst>
      <pc:sldChg chg="addSp delSp modSp mod">
        <pc:chgData name="Jack OKeefe" userId="ab4c4838-79e1-48e0-be4b-f906c993f919" providerId="ADAL" clId="{FA0C7B36-08C3-4EC7-B3BA-4EF1EBDB8632}" dt="2022-02-07T13:44:09.139" v="6692" actId="20577"/>
        <pc:sldMkLst>
          <pc:docMk/>
          <pc:sldMk cId="3440977786" sldId="256"/>
        </pc:sldMkLst>
        <pc:spChg chg="mod">
          <ac:chgData name="Jack OKeefe" userId="ab4c4838-79e1-48e0-be4b-f906c993f919" providerId="ADAL" clId="{FA0C7B36-08C3-4EC7-B3BA-4EF1EBDB8632}" dt="2022-01-31T10:47:16.473" v="916" actId="1036"/>
          <ac:spMkLst>
            <pc:docMk/>
            <pc:sldMk cId="3440977786" sldId="256"/>
            <ac:spMk id="4" creationId="{056B71B6-DBF9-4255-BC4F-19734C0CC4A4}"/>
          </ac:spMkLst>
        </pc:spChg>
        <pc:spChg chg="mod">
          <ac:chgData name="Jack OKeefe" userId="ab4c4838-79e1-48e0-be4b-f906c993f919" providerId="ADAL" clId="{FA0C7B36-08C3-4EC7-B3BA-4EF1EBDB8632}" dt="2022-01-31T10:47:16.473" v="916" actId="1036"/>
          <ac:spMkLst>
            <pc:docMk/>
            <pc:sldMk cId="3440977786" sldId="256"/>
            <ac:spMk id="5" creationId="{ACC13C31-DEE4-4C5B-A11D-CE9E50CBF686}"/>
          </ac:spMkLst>
        </pc:spChg>
        <pc:spChg chg="mod">
          <ac:chgData name="Jack OKeefe" userId="ab4c4838-79e1-48e0-be4b-f906c993f919" providerId="ADAL" clId="{FA0C7B36-08C3-4EC7-B3BA-4EF1EBDB8632}" dt="2022-01-31T14:30:33.426" v="1419" actId="1076"/>
          <ac:spMkLst>
            <pc:docMk/>
            <pc:sldMk cId="3440977786" sldId="256"/>
            <ac:spMk id="10" creationId="{B54EAA69-44B7-4ECD-A6CB-E546555D195E}"/>
          </ac:spMkLst>
        </pc:spChg>
        <pc:spChg chg="add mod">
          <ac:chgData name="Jack OKeefe" userId="ab4c4838-79e1-48e0-be4b-f906c993f919" providerId="ADAL" clId="{FA0C7B36-08C3-4EC7-B3BA-4EF1EBDB8632}" dt="2022-02-02T11:53:05.841" v="1459" actId="692"/>
          <ac:spMkLst>
            <pc:docMk/>
            <pc:sldMk cId="3440977786" sldId="256"/>
            <ac:spMk id="15" creationId="{C07EE389-CBF2-4467-8F6B-24F9EF2F94E4}"/>
          </ac:spMkLst>
        </pc:spChg>
        <pc:spChg chg="add mod">
          <ac:chgData name="Jack OKeefe" userId="ab4c4838-79e1-48e0-be4b-f906c993f919" providerId="ADAL" clId="{FA0C7B36-08C3-4EC7-B3BA-4EF1EBDB8632}" dt="2022-02-02T11:53:47.471" v="1480" actId="14100"/>
          <ac:spMkLst>
            <pc:docMk/>
            <pc:sldMk cId="3440977786" sldId="256"/>
            <ac:spMk id="16" creationId="{82F585BD-DB1B-47A9-8923-C2444352A781}"/>
          </ac:spMkLst>
        </pc:spChg>
        <pc:spChg chg="mod ord">
          <ac:chgData name="Jack OKeefe" userId="ab4c4838-79e1-48e0-be4b-f906c993f919" providerId="ADAL" clId="{FA0C7B36-08C3-4EC7-B3BA-4EF1EBDB8632}" dt="2022-02-02T11:52:08.001" v="1455" actId="166"/>
          <ac:spMkLst>
            <pc:docMk/>
            <pc:sldMk cId="3440977786" sldId="256"/>
            <ac:spMk id="18" creationId="{AFA3EFEF-D7BF-4023-A6A5-B8F78923F897}"/>
          </ac:spMkLst>
        </pc:spChg>
        <pc:spChg chg="add mod">
          <ac:chgData name="Jack OKeefe" userId="ab4c4838-79e1-48e0-be4b-f906c993f919" providerId="ADAL" clId="{FA0C7B36-08C3-4EC7-B3BA-4EF1EBDB8632}" dt="2022-01-31T10:03:50.387" v="3" actId="14100"/>
          <ac:spMkLst>
            <pc:docMk/>
            <pc:sldMk cId="3440977786" sldId="256"/>
            <ac:spMk id="29" creationId="{E06D93FC-D6B5-4928-8981-B3AD14A46FED}"/>
          </ac:spMkLst>
        </pc:spChg>
        <pc:spChg chg="add mod">
          <ac:chgData name="Jack OKeefe" userId="ab4c4838-79e1-48e0-be4b-f906c993f919" providerId="ADAL" clId="{FA0C7B36-08C3-4EC7-B3BA-4EF1EBDB8632}" dt="2022-01-31T10:08:20.164" v="131" actId="1036"/>
          <ac:spMkLst>
            <pc:docMk/>
            <pc:sldMk cId="3440977786" sldId="256"/>
            <ac:spMk id="30" creationId="{93F74375-1CEE-4C4F-B4AA-3BDED070615D}"/>
          </ac:spMkLst>
        </pc:spChg>
        <pc:spChg chg="add del mod">
          <ac:chgData name="Jack OKeefe" userId="ab4c4838-79e1-48e0-be4b-f906c993f919" providerId="ADAL" clId="{FA0C7B36-08C3-4EC7-B3BA-4EF1EBDB8632}" dt="2022-01-31T10:05:28.469" v="37"/>
          <ac:spMkLst>
            <pc:docMk/>
            <pc:sldMk cId="3440977786" sldId="256"/>
            <ac:spMk id="34" creationId="{77ECB28C-C172-4007-9828-3A367871D5A6}"/>
          </ac:spMkLst>
        </pc:spChg>
        <pc:spChg chg="add del mod">
          <ac:chgData name="Jack OKeefe" userId="ab4c4838-79e1-48e0-be4b-f906c993f919" providerId="ADAL" clId="{FA0C7B36-08C3-4EC7-B3BA-4EF1EBDB8632}" dt="2022-01-31T10:05:46.564" v="49" actId="21"/>
          <ac:spMkLst>
            <pc:docMk/>
            <pc:sldMk cId="3440977786" sldId="256"/>
            <ac:spMk id="36" creationId="{34C6CAFD-0E8C-454E-9DD3-BEAB2C36C245}"/>
          </ac:spMkLst>
        </pc:spChg>
        <pc:spChg chg="add mod">
          <ac:chgData name="Jack OKeefe" userId="ab4c4838-79e1-48e0-be4b-f906c993f919" providerId="ADAL" clId="{FA0C7B36-08C3-4EC7-B3BA-4EF1EBDB8632}" dt="2022-01-31T14:29:42.716" v="1406" actId="14100"/>
          <ac:spMkLst>
            <pc:docMk/>
            <pc:sldMk cId="3440977786" sldId="256"/>
            <ac:spMk id="38" creationId="{120C012A-1163-49EE-8559-7B0611C289B9}"/>
          </ac:spMkLst>
        </pc:spChg>
        <pc:spChg chg="add mod">
          <ac:chgData name="Jack OKeefe" userId="ab4c4838-79e1-48e0-be4b-f906c993f919" providerId="ADAL" clId="{FA0C7B36-08C3-4EC7-B3BA-4EF1EBDB8632}" dt="2022-02-02T11:50:41.715" v="1432" actId="20577"/>
          <ac:spMkLst>
            <pc:docMk/>
            <pc:sldMk cId="3440977786" sldId="256"/>
            <ac:spMk id="39" creationId="{635446F2-1CAF-4DA8-93C3-701D7C619F54}"/>
          </ac:spMkLst>
        </pc:spChg>
        <pc:spChg chg="add del mod">
          <ac:chgData name="Jack OKeefe" userId="ab4c4838-79e1-48e0-be4b-f906c993f919" providerId="ADAL" clId="{FA0C7B36-08C3-4EC7-B3BA-4EF1EBDB8632}" dt="2022-01-31T14:28:55.951" v="1376" actId="478"/>
          <ac:spMkLst>
            <pc:docMk/>
            <pc:sldMk cId="3440977786" sldId="256"/>
            <ac:spMk id="43" creationId="{23E093CB-639F-47FD-BC1A-3042F98C6EBA}"/>
          </ac:spMkLst>
        </pc:spChg>
        <pc:spChg chg="add mod ord">
          <ac:chgData name="Jack OKeefe" userId="ab4c4838-79e1-48e0-be4b-f906c993f919" providerId="ADAL" clId="{FA0C7B36-08C3-4EC7-B3BA-4EF1EBDB8632}" dt="2022-01-31T10:50:44.950" v="952" actId="692"/>
          <ac:spMkLst>
            <pc:docMk/>
            <pc:sldMk cId="3440977786" sldId="256"/>
            <ac:spMk id="44" creationId="{31D24802-F1B0-41FD-8681-330017328581}"/>
          </ac:spMkLst>
        </pc:spChg>
        <pc:spChg chg="add mod">
          <ac:chgData name="Jack OKeefe" userId="ab4c4838-79e1-48e0-be4b-f906c993f919" providerId="ADAL" clId="{FA0C7B36-08C3-4EC7-B3BA-4EF1EBDB8632}" dt="2022-01-31T14:31:12.926" v="1424" actId="20577"/>
          <ac:spMkLst>
            <pc:docMk/>
            <pc:sldMk cId="3440977786" sldId="256"/>
            <ac:spMk id="45" creationId="{843FE765-0E6B-441D-9660-5F1AF83C565A}"/>
          </ac:spMkLst>
        </pc:spChg>
        <pc:spChg chg="add mod">
          <ac:chgData name="Jack OKeefe" userId="ab4c4838-79e1-48e0-be4b-f906c993f919" providerId="ADAL" clId="{FA0C7B36-08C3-4EC7-B3BA-4EF1EBDB8632}" dt="2022-01-31T14:30:04.158" v="1414" actId="20577"/>
          <ac:spMkLst>
            <pc:docMk/>
            <pc:sldMk cId="3440977786" sldId="256"/>
            <ac:spMk id="46" creationId="{284B29F8-8714-4F29-9290-C42601855CAB}"/>
          </ac:spMkLst>
        </pc:spChg>
        <pc:spChg chg="add mod ord">
          <ac:chgData name="Jack OKeefe" userId="ab4c4838-79e1-48e0-be4b-f906c993f919" providerId="ADAL" clId="{FA0C7B36-08C3-4EC7-B3BA-4EF1EBDB8632}" dt="2022-02-02T11:52:10.949" v="1456" actId="166"/>
          <ac:spMkLst>
            <pc:docMk/>
            <pc:sldMk cId="3440977786" sldId="256"/>
            <ac:spMk id="52" creationId="{8A58AF7B-D974-47E1-8921-21093DFF10FA}"/>
          </ac:spMkLst>
        </pc:spChg>
        <pc:spChg chg="add mod">
          <ac:chgData name="Jack OKeefe" userId="ab4c4838-79e1-48e0-be4b-f906c993f919" providerId="ADAL" clId="{FA0C7B36-08C3-4EC7-B3BA-4EF1EBDB8632}" dt="2022-02-02T11:53:52.756" v="1481" actId="571"/>
          <ac:spMkLst>
            <pc:docMk/>
            <pc:sldMk cId="3440977786" sldId="256"/>
            <ac:spMk id="55" creationId="{2E4F6F52-4564-4E7A-A68D-2196244E40F7}"/>
          </ac:spMkLst>
        </pc:spChg>
        <pc:spChg chg="add mod">
          <ac:chgData name="Jack OKeefe" userId="ab4c4838-79e1-48e0-be4b-f906c993f919" providerId="ADAL" clId="{FA0C7B36-08C3-4EC7-B3BA-4EF1EBDB8632}" dt="2022-02-02T11:53:55.476" v="1482" actId="571"/>
          <ac:spMkLst>
            <pc:docMk/>
            <pc:sldMk cId="3440977786" sldId="256"/>
            <ac:spMk id="56" creationId="{9C764D45-0D7D-4A7A-932A-630986553E04}"/>
          </ac:spMkLst>
        </pc:spChg>
        <pc:spChg chg="add mod">
          <ac:chgData name="Jack OKeefe" userId="ab4c4838-79e1-48e0-be4b-f906c993f919" providerId="ADAL" clId="{FA0C7B36-08C3-4EC7-B3BA-4EF1EBDB8632}" dt="2022-02-02T11:53:57.411" v="1483" actId="571"/>
          <ac:spMkLst>
            <pc:docMk/>
            <pc:sldMk cId="3440977786" sldId="256"/>
            <ac:spMk id="58" creationId="{456F4D6C-038B-49DD-8596-AD433B77F068}"/>
          </ac:spMkLst>
        </pc:spChg>
        <pc:spChg chg="add del">
          <ac:chgData name="Jack OKeefe" userId="ab4c4838-79e1-48e0-be4b-f906c993f919" providerId="ADAL" clId="{FA0C7B36-08C3-4EC7-B3BA-4EF1EBDB8632}" dt="2022-01-31T10:23:26.461" v="423" actId="11529"/>
          <ac:spMkLst>
            <pc:docMk/>
            <pc:sldMk cId="3440977786" sldId="256"/>
            <ac:spMk id="59" creationId="{A340A120-4A3D-45EF-98DD-10C77D4124B5}"/>
          </ac:spMkLst>
        </pc:spChg>
        <pc:spChg chg="add del mod">
          <ac:chgData name="Jack OKeefe" userId="ab4c4838-79e1-48e0-be4b-f906c993f919" providerId="ADAL" clId="{FA0C7B36-08C3-4EC7-B3BA-4EF1EBDB8632}" dt="2022-02-02T11:51:04.507" v="1445" actId="478"/>
          <ac:spMkLst>
            <pc:docMk/>
            <pc:sldMk cId="3440977786" sldId="256"/>
            <ac:spMk id="60" creationId="{B8CFEC4C-07AA-4861-9C4C-D790AB03CFB6}"/>
          </ac:spMkLst>
        </pc:spChg>
        <pc:spChg chg="add mod">
          <ac:chgData name="Jack OKeefe" userId="ab4c4838-79e1-48e0-be4b-f906c993f919" providerId="ADAL" clId="{FA0C7B36-08C3-4EC7-B3BA-4EF1EBDB8632}" dt="2022-02-07T11:01:46.022" v="6343" actId="20577"/>
          <ac:spMkLst>
            <pc:docMk/>
            <pc:sldMk cId="3440977786" sldId="256"/>
            <ac:spMk id="68" creationId="{6094726B-D17E-4599-978E-A21C4E4691C1}"/>
          </ac:spMkLst>
        </pc:spChg>
        <pc:spChg chg="add mod">
          <ac:chgData name="Jack OKeefe" userId="ab4c4838-79e1-48e0-be4b-f906c993f919" providerId="ADAL" clId="{FA0C7B36-08C3-4EC7-B3BA-4EF1EBDB8632}" dt="2022-02-07T13:43:53.947" v="6681" actId="20577"/>
          <ac:spMkLst>
            <pc:docMk/>
            <pc:sldMk cId="3440977786" sldId="256"/>
            <ac:spMk id="77" creationId="{71E0022C-C28A-48D3-BFB9-8CD3726E51D0}"/>
          </ac:spMkLst>
        </pc:spChg>
        <pc:spChg chg="add del mod">
          <ac:chgData name="Jack OKeefe" userId="ab4c4838-79e1-48e0-be4b-f906c993f919" providerId="ADAL" clId="{FA0C7B36-08C3-4EC7-B3BA-4EF1EBDB8632}" dt="2022-02-07T13:44:09.139" v="6692" actId="20577"/>
          <ac:spMkLst>
            <pc:docMk/>
            <pc:sldMk cId="3440977786" sldId="256"/>
            <ac:spMk id="84" creationId="{169D17CF-29B9-4F5F-BFC1-8F50C24D0104}"/>
          </ac:spMkLst>
        </pc:spChg>
        <pc:spChg chg="add del mod">
          <ac:chgData name="Jack OKeefe" userId="ab4c4838-79e1-48e0-be4b-f906c993f919" providerId="ADAL" clId="{FA0C7B36-08C3-4EC7-B3BA-4EF1EBDB8632}" dt="2022-02-07T13:44:06.054" v="6689" actId="478"/>
          <ac:spMkLst>
            <pc:docMk/>
            <pc:sldMk cId="3440977786" sldId="256"/>
            <ac:spMk id="85" creationId="{D074BCC4-397E-459B-B4D9-7662FB727420}"/>
          </ac:spMkLst>
        </pc:spChg>
        <pc:spChg chg="add del mod">
          <ac:chgData name="Jack OKeefe" userId="ab4c4838-79e1-48e0-be4b-f906c993f919" providerId="ADAL" clId="{FA0C7B36-08C3-4EC7-B3BA-4EF1EBDB8632}" dt="2022-02-07T13:44:03.323" v="6686" actId="478"/>
          <ac:spMkLst>
            <pc:docMk/>
            <pc:sldMk cId="3440977786" sldId="256"/>
            <ac:spMk id="86" creationId="{B1B33238-E15C-40DC-9D0A-ED092E218D66}"/>
          </ac:spMkLst>
        </pc:spChg>
        <pc:spChg chg="add mod ord">
          <ac:chgData name="Jack OKeefe" userId="ab4c4838-79e1-48e0-be4b-f906c993f919" providerId="ADAL" clId="{FA0C7B36-08C3-4EC7-B3BA-4EF1EBDB8632}" dt="2022-02-02T11:56:02.476" v="1488" actId="20577"/>
          <ac:spMkLst>
            <pc:docMk/>
            <pc:sldMk cId="3440977786" sldId="256"/>
            <ac:spMk id="87" creationId="{C51237FD-4BB5-4085-B6FA-CFDCD0F68F2C}"/>
          </ac:spMkLst>
        </pc:spChg>
        <pc:spChg chg="add mod">
          <ac:chgData name="Jack OKeefe" userId="ab4c4838-79e1-48e0-be4b-f906c993f919" providerId="ADAL" clId="{FA0C7B36-08C3-4EC7-B3BA-4EF1EBDB8632}" dt="2022-01-31T10:52:02.535" v="972" actId="20577"/>
          <ac:spMkLst>
            <pc:docMk/>
            <pc:sldMk cId="3440977786" sldId="256"/>
            <ac:spMk id="95" creationId="{B55E8938-8AD0-42DB-B095-9B88ED05909E}"/>
          </ac:spMkLst>
        </pc:spChg>
        <pc:grpChg chg="add mod">
          <ac:chgData name="Jack OKeefe" userId="ab4c4838-79e1-48e0-be4b-f906c993f919" providerId="ADAL" clId="{FA0C7B36-08C3-4EC7-B3BA-4EF1EBDB8632}" dt="2022-01-31T10:46:34.814" v="869" actId="571"/>
          <ac:grpSpMkLst>
            <pc:docMk/>
            <pc:sldMk cId="3440977786" sldId="256"/>
            <ac:grpSpMk id="42" creationId="{90FF818F-6453-4DB8-9E69-08716DCD07AA}"/>
          </ac:grpSpMkLst>
        </pc:grpChg>
        <pc:cxnChg chg="mod">
          <ac:chgData name="Jack OKeefe" userId="ab4c4838-79e1-48e0-be4b-f906c993f919" providerId="ADAL" clId="{FA0C7B36-08C3-4EC7-B3BA-4EF1EBDB8632}" dt="2022-01-31T10:47:16.473" v="916" actId="1036"/>
          <ac:cxnSpMkLst>
            <pc:docMk/>
            <pc:sldMk cId="3440977786" sldId="256"/>
            <ac:cxnSpMk id="7" creationId="{0F55AB18-8261-4504-900B-C6DC73AEC6B1}"/>
          </ac:cxnSpMkLst>
        </pc:cxnChg>
        <pc:cxnChg chg="mod">
          <ac:chgData name="Jack OKeefe" userId="ab4c4838-79e1-48e0-be4b-f906c993f919" providerId="ADAL" clId="{FA0C7B36-08C3-4EC7-B3BA-4EF1EBDB8632}" dt="2022-01-31T10:47:16.473" v="916" actId="1036"/>
          <ac:cxnSpMkLst>
            <pc:docMk/>
            <pc:sldMk cId="3440977786" sldId="256"/>
            <ac:cxnSpMk id="8" creationId="{0E5107B0-1027-47FA-89F1-903A90E24114}"/>
          </ac:cxnSpMkLst>
        </pc:cxnChg>
        <pc:cxnChg chg="add mod">
          <ac:chgData name="Jack OKeefe" userId="ab4c4838-79e1-48e0-be4b-f906c993f919" providerId="ADAL" clId="{FA0C7B36-08C3-4EC7-B3BA-4EF1EBDB8632}" dt="2022-02-02T11:52:01.539" v="1454" actId="14100"/>
          <ac:cxnSpMkLst>
            <pc:docMk/>
            <pc:sldMk cId="3440977786" sldId="256"/>
            <ac:cxnSpMk id="9" creationId="{A747A2A2-3F83-4FFE-82D8-7CB084A5F0D0}"/>
          </ac:cxnSpMkLst>
        </pc:cxnChg>
        <pc:cxnChg chg="mod">
          <ac:chgData name="Jack OKeefe" userId="ab4c4838-79e1-48e0-be4b-f906c993f919" providerId="ADAL" clId="{FA0C7B36-08C3-4EC7-B3BA-4EF1EBDB8632}" dt="2022-01-31T14:30:33.426" v="1419" actId="1076"/>
          <ac:cxnSpMkLst>
            <pc:docMk/>
            <pc:sldMk cId="3440977786" sldId="256"/>
            <ac:cxnSpMk id="12" creationId="{66C43F89-E148-42CE-9361-516D4C63238B}"/>
          </ac:cxnSpMkLst>
        </pc:cxnChg>
        <pc:cxnChg chg="mod">
          <ac:chgData name="Jack OKeefe" userId="ab4c4838-79e1-48e0-be4b-f906c993f919" providerId="ADAL" clId="{FA0C7B36-08C3-4EC7-B3BA-4EF1EBDB8632}" dt="2022-01-31T10:52:44.678" v="976" actId="14100"/>
          <ac:cxnSpMkLst>
            <pc:docMk/>
            <pc:sldMk cId="3440977786" sldId="256"/>
            <ac:cxnSpMk id="19" creationId="{7B843D21-6225-45D8-9C71-274880618A82}"/>
          </ac:cxnSpMkLst>
        </pc:cxnChg>
        <pc:cxnChg chg="del mod">
          <ac:chgData name="Jack OKeefe" userId="ab4c4838-79e1-48e0-be4b-f906c993f919" providerId="ADAL" clId="{FA0C7B36-08C3-4EC7-B3BA-4EF1EBDB8632}" dt="2022-01-31T10:13:48.204" v="249" actId="478"/>
          <ac:cxnSpMkLst>
            <pc:docMk/>
            <pc:sldMk cId="3440977786" sldId="256"/>
            <ac:cxnSpMk id="21" creationId="{CD7B763F-906C-48AF-BDB3-F8AB1D53F6C7}"/>
          </ac:cxnSpMkLst>
        </pc:cxnChg>
        <pc:cxnChg chg="add mod">
          <ac:chgData name="Jack OKeefe" userId="ab4c4838-79e1-48e0-be4b-f906c993f919" providerId="ADAL" clId="{FA0C7B36-08C3-4EC7-B3BA-4EF1EBDB8632}" dt="2022-01-31T10:47:16.473" v="916" actId="1036"/>
          <ac:cxnSpMkLst>
            <pc:docMk/>
            <pc:sldMk cId="3440977786" sldId="256"/>
            <ac:cxnSpMk id="33" creationId="{F6D0C920-F29F-4031-AED1-A0B6B7830599}"/>
          </ac:cxnSpMkLst>
        </pc:cxnChg>
        <pc:cxnChg chg="add del mod">
          <ac:chgData name="Jack OKeefe" userId="ab4c4838-79e1-48e0-be4b-f906c993f919" providerId="ADAL" clId="{FA0C7B36-08C3-4EC7-B3BA-4EF1EBDB8632}" dt="2022-01-31T10:05:28.460" v="35" actId="478"/>
          <ac:cxnSpMkLst>
            <pc:docMk/>
            <pc:sldMk cId="3440977786" sldId="256"/>
            <ac:cxnSpMk id="35" creationId="{DB637CE4-F796-41E4-8B0E-E322BBC7DA92}"/>
          </ac:cxnSpMkLst>
        </pc:cxnChg>
        <pc:cxnChg chg="add del">
          <ac:chgData name="Jack OKeefe" userId="ab4c4838-79e1-48e0-be4b-f906c993f919" providerId="ADAL" clId="{FA0C7B36-08C3-4EC7-B3BA-4EF1EBDB8632}" dt="2022-01-31T10:05:48.315" v="50" actId="478"/>
          <ac:cxnSpMkLst>
            <pc:docMk/>
            <pc:sldMk cId="3440977786" sldId="256"/>
            <ac:cxnSpMk id="38" creationId="{2264EBDF-3065-47CA-823C-A6C5B3B92D8F}"/>
          </ac:cxnSpMkLst>
        </pc:cxnChg>
        <pc:cxnChg chg="add mod">
          <ac:chgData name="Jack OKeefe" userId="ab4c4838-79e1-48e0-be4b-f906c993f919" providerId="ADAL" clId="{FA0C7B36-08C3-4EC7-B3BA-4EF1EBDB8632}" dt="2022-01-31T10:46:34.814" v="869" actId="571"/>
          <ac:cxnSpMkLst>
            <pc:docMk/>
            <pc:sldMk cId="3440977786" sldId="256"/>
            <ac:cxnSpMk id="40" creationId="{A22D432F-4587-485D-A3BF-9201D74B9E6B}"/>
          </ac:cxnSpMkLst>
        </pc:cxnChg>
        <pc:cxnChg chg="add mod">
          <ac:chgData name="Jack OKeefe" userId="ab4c4838-79e1-48e0-be4b-f906c993f919" providerId="ADAL" clId="{FA0C7B36-08C3-4EC7-B3BA-4EF1EBDB8632}" dt="2022-01-31T10:46:34.814" v="869" actId="571"/>
          <ac:cxnSpMkLst>
            <pc:docMk/>
            <pc:sldMk cId="3440977786" sldId="256"/>
            <ac:cxnSpMk id="41" creationId="{3A046536-833F-4746-9938-573F327B6EAD}"/>
          </ac:cxnSpMkLst>
        </pc:cxnChg>
        <pc:cxnChg chg="add mod">
          <ac:chgData name="Jack OKeefe" userId="ab4c4838-79e1-48e0-be4b-f906c993f919" providerId="ADAL" clId="{FA0C7B36-08C3-4EC7-B3BA-4EF1EBDB8632}" dt="2022-01-31T14:30:29.717" v="1417" actId="14100"/>
          <ac:cxnSpMkLst>
            <pc:docMk/>
            <pc:sldMk cId="3440977786" sldId="256"/>
            <ac:cxnSpMk id="47" creationId="{0D62B79A-8945-454B-8E92-9549129AC70D}"/>
          </ac:cxnSpMkLst>
        </pc:cxnChg>
        <pc:cxnChg chg="add mod">
          <ac:chgData name="Jack OKeefe" userId="ab4c4838-79e1-48e0-be4b-f906c993f919" providerId="ADAL" clId="{FA0C7B36-08C3-4EC7-B3BA-4EF1EBDB8632}" dt="2022-02-02T11:51:58.899" v="1453" actId="14100"/>
          <ac:cxnSpMkLst>
            <pc:docMk/>
            <pc:sldMk cId="3440977786" sldId="256"/>
            <ac:cxnSpMk id="48" creationId="{E17EC9EC-DEBE-4BDB-8B05-DFE62ABF1E62}"/>
          </ac:cxnSpMkLst>
        </pc:cxnChg>
        <pc:cxnChg chg="add mod">
          <ac:chgData name="Jack OKeefe" userId="ab4c4838-79e1-48e0-be4b-f906c993f919" providerId="ADAL" clId="{FA0C7B36-08C3-4EC7-B3BA-4EF1EBDB8632}" dt="2022-01-31T10:53:40.021" v="1007" actId="14100"/>
          <ac:cxnSpMkLst>
            <pc:docMk/>
            <pc:sldMk cId="3440977786" sldId="256"/>
            <ac:cxnSpMk id="50" creationId="{3614C0F6-2B64-4E52-877A-DDFC764A0777}"/>
          </ac:cxnSpMkLst>
        </pc:cxnChg>
        <pc:cxnChg chg="add mod">
          <ac:chgData name="Jack OKeefe" userId="ab4c4838-79e1-48e0-be4b-f906c993f919" providerId="ADAL" clId="{FA0C7B36-08C3-4EC7-B3BA-4EF1EBDB8632}" dt="2022-01-31T10:52:42.485" v="975" actId="14100"/>
          <ac:cxnSpMkLst>
            <pc:docMk/>
            <pc:sldMk cId="3440977786" sldId="256"/>
            <ac:cxnSpMk id="53" creationId="{6217667D-2A27-4022-A53E-4E395828BA91}"/>
          </ac:cxnSpMkLst>
        </pc:cxnChg>
        <pc:cxnChg chg="add mod">
          <ac:chgData name="Jack OKeefe" userId="ab4c4838-79e1-48e0-be4b-f906c993f919" providerId="ADAL" clId="{FA0C7B36-08C3-4EC7-B3BA-4EF1EBDB8632}" dt="2022-01-31T10:53:37.917" v="1006" actId="14100"/>
          <ac:cxnSpMkLst>
            <pc:docMk/>
            <pc:sldMk cId="3440977786" sldId="256"/>
            <ac:cxnSpMk id="54" creationId="{5EBC0C8E-A670-4FD0-83F9-A495641FE5B1}"/>
          </ac:cxnSpMkLst>
        </pc:cxnChg>
        <pc:cxnChg chg="add del mod">
          <ac:chgData name="Jack OKeefe" userId="ab4c4838-79e1-48e0-be4b-f906c993f919" providerId="ADAL" clId="{FA0C7B36-08C3-4EC7-B3BA-4EF1EBDB8632}" dt="2022-02-02T11:51:05.876" v="1446" actId="478"/>
          <ac:cxnSpMkLst>
            <pc:docMk/>
            <pc:sldMk cId="3440977786" sldId="256"/>
            <ac:cxnSpMk id="57" creationId="{6194934B-1FB6-428B-9D30-E6BC30936685}"/>
          </ac:cxnSpMkLst>
        </pc:cxnChg>
        <pc:cxnChg chg="add mod">
          <ac:chgData name="Jack OKeefe" userId="ab4c4838-79e1-48e0-be4b-f906c993f919" providerId="ADAL" clId="{FA0C7B36-08C3-4EC7-B3BA-4EF1EBDB8632}" dt="2022-01-31T10:46:34.814" v="869" actId="571"/>
          <ac:cxnSpMkLst>
            <pc:docMk/>
            <pc:sldMk cId="3440977786" sldId="256"/>
            <ac:cxnSpMk id="62" creationId="{DA62BC93-56B8-47A3-80E5-C3D4C2ED5298}"/>
          </ac:cxnSpMkLst>
        </pc:cxnChg>
        <pc:cxnChg chg="add del mod">
          <ac:chgData name="Jack OKeefe" userId="ab4c4838-79e1-48e0-be4b-f906c993f919" providerId="ADAL" clId="{FA0C7B36-08C3-4EC7-B3BA-4EF1EBDB8632}" dt="2022-02-02T11:51:02.479" v="1444" actId="478"/>
          <ac:cxnSpMkLst>
            <pc:docMk/>
            <pc:sldMk cId="3440977786" sldId="256"/>
            <ac:cxnSpMk id="65" creationId="{2667EBAC-BA56-48BE-999D-4736AC25F8F3}"/>
          </ac:cxnSpMkLst>
        </pc:cxnChg>
        <pc:cxnChg chg="add mod">
          <ac:chgData name="Jack OKeefe" userId="ab4c4838-79e1-48e0-be4b-f906c993f919" providerId="ADAL" clId="{FA0C7B36-08C3-4EC7-B3BA-4EF1EBDB8632}" dt="2022-01-31T11:21:59.723" v="1078" actId="692"/>
          <ac:cxnSpMkLst>
            <pc:docMk/>
            <pc:sldMk cId="3440977786" sldId="256"/>
            <ac:cxnSpMk id="89" creationId="{D4B32EC0-E42C-4AB0-955D-DAB42520A897}"/>
          </ac:cxnSpMkLst>
        </pc:cxnChg>
        <pc:cxnChg chg="add mod">
          <ac:chgData name="Jack OKeefe" userId="ab4c4838-79e1-48e0-be4b-f906c993f919" providerId="ADAL" clId="{FA0C7B36-08C3-4EC7-B3BA-4EF1EBDB8632}" dt="2022-01-31T10:46:41.759" v="871" actId="692"/>
          <ac:cxnSpMkLst>
            <pc:docMk/>
            <pc:sldMk cId="3440977786" sldId="256"/>
            <ac:cxnSpMk id="90" creationId="{5AC4DF92-7867-4110-B4E7-88A5EB2C979F}"/>
          </ac:cxnSpMkLst>
        </pc:cxnChg>
        <pc:cxnChg chg="add del mod">
          <ac:chgData name="Jack OKeefe" userId="ab4c4838-79e1-48e0-be4b-f906c993f919" providerId="ADAL" clId="{FA0C7B36-08C3-4EC7-B3BA-4EF1EBDB8632}" dt="2022-01-31T10:48:38.525" v="935" actId="478"/>
          <ac:cxnSpMkLst>
            <pc:docMk/>
            <pc:sldMk cId="3440977786" sldId="256"/>
            <ac:cxnSpMk id="91" creationId="{080EA4F6-A6A2-4B76-9BC6-DE38BDFF8C4C}"/>
          </ac:cxnSpMkLst>
        </pc:cxnChg>
        <pc:cxnChg chg="add del mod">
          <ac:chgData name="Jack OKeefe" userId="ab4c4838-79e1-48e0-be4b-f906c993f919" providerId="ADAL" clId="{FA0C7B36-08C3-4EC7-B3BA-4EF1EBDB8632}" dt="2022-01-31T11:11:02.844" v="1050" actId="478"/>
          <ac:cxnSpMkLst>
            <pc:docMk/>
            <pc:sldMk cId="3440977786" sldId="256"/>
            <ac:cxnSpMk id="94" creationId="{42C04F30-9E50-45A3-BC23-94622106E44C}"/>
          </ac:cxnSpMkLst>
        </pc:cxnChg>
        <pc:cxnChg chg="add del mod">
          <ac:chgData name="Jack OKeefe" userId="ab4c4838-79e1-48e0-be4b-f906c993f919" providerId="ADAL" clId="{FA0C7B36-08C3-4EC7-B3BA-4EF1EBDB8632}" dt="2022-02-02T11:51:17.291" v="1447" actId="478"/>
          <ac:cxnSpMkLst>
            <pc:docMk/>
            <pc:sldMk cId="3440977786" sldId="256"/>
            <ac:cxnSpMk id="106" creationId="{19E7D55E-BEF2-4A15-908E-896333F6BDF1}"/>
          </ac:cxnSpMkLst>
        </pc:cxnChg>
        <pc:cxnChg chg="add del mod">
          <ac:chgData name="Jack OKeefe" userId="ab4c4838-79e1-48e0-be4b-f906c993f919" providerId="ADAL" clId="{FA0C7B36-08C3-4EC7-B3BA-4EF1EBDB8632}" dt="2022-01-31T11:11:46.124" v="1057" actId="478"/>
          <ac:cxnSpMkLst>
            <pc:docMk/>
            <pc:sldMk cId="3440977786" sldId="256"/>
            <ac:cxnSpMk id="112" creationId="{824B9969-B9E9-4825-BA7C-333EFB814352}"/>
          </ac:cxnSpMkLst>
        </pc:cxnChg>
        <pc:cxnChg chg="add del mod">
          <ac:chgData name="Jack OKeefe" userId="ab4c4838-79e1-48e0-be4b-f906c993f919" providerId="ADAL" clId="{FA0C7B36-08C3-4EC7-B3BA-4EF1EBDB8632}" dt="2022-02-02T11:51:17.766" v="1448" actId="478"/>
          <ac:cxnSpMkLst>
            <pc:docMk/>
            <pc:sldMk cId="3440977786" sldId="256"/>
            <ac:cxnSpMk id="115" creationId="{14806016-3C8B-4331-A245-68BCDEBDB565}"/>
          </ac:cxnSpMkLst>
        </pc:cxnChg>
        <pc:cxnChg chg="add del mod">
          <ac:chgData name="Jack OKeefe" userId="ab4c4838-79e1-48e0-be4b-f906c993f919" providerId="ADAL" clId="{FA0C7B36-08C3-4EC7-B3BA-4EF1EBDB8632}" dt="2022-01-31T11:19:57.412" v="1074" actId="478"/>
          <ac:cxnSpMkLst>
            <pc:docMk/>
            <pc:sldMk cId="3440977786" sldId="256"/>
            <ac:cxnSpMk id="116" creationId="{C7B491DD-8C7C-4CDD-A9F3-037608564271}"/>
          </ac:cxnSpMkLst>
        </pc:cxnChg>
      </pc:sldChg>
      <pc:sldChg chg="addSp delSp modSp new del mod ord">
        <pc:chgData name="Jack OKeefe" userId="ab4c4838-79e1-48e0-be4b-f906c993f919" providerId="ADAL" clId="{FA0C7B36-08C3-4EC7-B3BA-4EF1EBDB8632}" dt="2022-02-07T11:58:39.710" v="6670" actId="47"/>
        <pc:sldMkLst>
          <pc:docMk/>
          <pc:sldMk cId="745737806" sldId="257"/>
        </pc:sldMkLst>
        <pc:spChg chg="del">
          <ac:chgData name="Jack OKeefe" userId="ab4c4838-79e1-48e0-be4b-f906c993f919" providerId="ADAL" clId="{FA0C7B36-08C3-4EC7-B3BA-4EF1EBDB8632}" dt="2022-01-31T12:01:20.709" v="1080" actId="478"/>
          <ac:spMkLst>
            <pc:docMk/>
            <pc:sldMk cId="745737806" sldId="257"/>
            <ac:spMk id="2" creationId="{72437701-C33A-4FF4-A15B-88F8B24A8F75}"/>
          </ac:spMkLst>
        </pc:spChg>
        <pc:spChg chg="del">
          <ac:chgData name="Jack OKeefe" userId="ab4c4838-79e1-48e0-be4b-f906c993f919" providerId="ADAL" clId="{FA0C7B36-08C3-4EC7-B3BA-4EF1EBDB8632}" dt="2022-01-31T12:01:21.477" v="1081" actId="478"/>
          <ac:spMkLst>
            <pc:docMk/>
            <pc:sldMk cId="745737806" sldId="257"/>
            <ac:spMk id="3" creationId="{7A474351-CEBA-403A-A72F-F1649FF56785}"/>
          </ac:spMkLst>
        </pc:spChg>
        <pc:spChg chg="add mod topLvl">
          <ac:chgData name="Jack OKeefe" userId="ab4c4838-79e1-48e0-be4b-f906c993f919" providerId="ADAL" clId="{FA0C7B36-08C3-4EC7-B3BA-4EF1EBDB8632}" dt="2022-02-03T12:22:16.770" v="2536" actId="165"/>
          <ac:spMkLst>
            <pc:docMk/>
            <pc:sldMk cId="745737806" sldId="257"/>
            <ac:spMk id="20" creationId="{EAAC3A34-214B-445E-AFB2-EF7CE6AFBD63}"/>
          </ac:spMkLst>
        </pc:spChg>
        <pc:spChg chg="add mod topLvl">
          <ac:chgData name="Jack OKeefe" userId="ab4c4838-79e1-48e0-be4b-f906c993f919" providerId="ADAL" clId="{FA0C7B36-08C3-4EC7-B3BA-4EF1EBDB8632}" dt="2022-02-03T12:22:16.770" v="2536" actId="165"/>
          <ac:spMkLst>
            <pc:docMk/>
            <pc:sldMk cId="745737806" sldId="257"/>
            <ac:spMk id="28" creationId="{631C48FB-3354-425D-84FA-9D0AEF88D77F}"/>
          </ac:spMkLst>
        </pc:spChg>
        <pc:spChg chg="add mod">
          <ac:chgData name="Jack OKeefe" userId="ab4c4838-79e1-48e0-be4b-f906c993f919" providerId="ADAL" clId="{FA0C7B36-08C3-4EC7-B3BA-4EF1EBDB8632}" dt="2022-01-31T14:04:58.170" v="1372" actId="164"/>
          <ac:spMkLst>
            <pc:docMk/>
            <pc:sldMk cId="745737806" sldId="257"/>
            <ac:spMk id="29" creationId="{395F9BFB-05D2-4621-9E1C-FE6264E06F94}"/>
          </ac:spMkLst>
        </pc:spChg>
        <pc:spChg chg="add mod">
          <ac:chgData name="Jack OKeefe" userId="ab4c4838-79e1-48e0-be4b-f906c993f919" providerId="ADAL" clId="{FA0C7B36-08C3-4EC7-B3BA-4EF1EBDB8632}" dt="2022-01-31T14:04:58.170" v="1372" actId="164"/>
          <ac:spMkLst>
            <pc:docMk/>
            <pc:sldMk cId="745737806" sldId="257"/>
            <ac:spMk id="30" creationId="{D1FB39D8-9E80-46C3-8DF4-7F4F6FFCA0EE}"/>
          </ac:spMkLst>
        </pc:spChg>
        <pc:spChg chg="add mod">
          <ac:chgData name="Jack OKeefe" userId="ab4c4838-79e1-48e0-be4b-f906c993f919" providerId="ADAL" clId="{FA0C7B36-08C3-4EC7-B3BA-4EF1EBDB8632}" dt="2022-01-31T14:04:58.170" v="1372" actId="164"/>
          <ac:spMkLst>
            <pc:docMk/>
            <pc:sldMk cId="745737806" sldId="257"/>
            <ac:spMk id="31" creationId="{4A40E0AA-2020-45E2-9788-12C6598D8765}"/>
          </ac:spMkLst>
        </pc:spChg>
        <pc:spChg chg="add mod">
          <ac:chgData name="Jack OKeefe" userId="ab4c4838-79e1-48e0-be4b-f906c993f919" providerId="ADAL" clId="{FA0C7B36-08C3-4EC7-B3BA-4EF1EBDB8632}" dt="2022-01-31T14:04:58.170" v="1372" actId="164"/>
          <ac:spMkLst>
            <pc:docMk/>
            <pc:sldMk cId="745737806" sldId="257"/>
            <ac:spMk id="32" creationId="{28376389-56A2-4359-99EA-05716A2A2ED8}"/>
          </ac:spMkLst>
        </pc:spChg>
        <pc:spChg chg="add mod">
          <ac:chgData name="Jack OKeefe" userId="ab4c4838-79e1-48e0-be4b-f906c993f919" providerId="ADAL" clId="{FA0C7B36-08C3-4EC7-B3BA-4EF1EBDB8632}" dt="2022-01-31T14:04:58.170" v="1372" actId="164"/>
          <ac:spMkLst>
            <pc:docMk/>
            <pc:sldMk cId="745737806" sldId="257"/>
            <ac:spMk id="33" creationId="{71CAF9FD-3D02-4EE5-B869-CBEB7FC69689}"/>
          </ac:spMkLst>
        </pc:spChg>
        <pc:spChg chg="add mod">
          <ac:chgData name="Jack OKeefe" userId="ab4c4838-79e1-48e0-be4b-f906c993f919" providerId="ADAL" clId="{FA0C7B36-08C3-4EC7-B3BA-4EF1EBDB8632}" dt="2022-01-31T14:04:58.170" v="1372" actId="164"/>
          <ac:spMkLst>
            <pc:docMk/>
            <pc:sldMk cId="745737806" sldId="257"/>
            <ac:spMk id="34" creationId="{1BCEAD52-E871-4FAC-8062-9963DB9BD93D}"/>
          </ac:spMkLst>
        </pc:spChg>
        <pc:spChg chg="add del mod">
          <ac:chgData name="Jack OKeefe" userId="ab4c4838-79e1-48e0-be4b-f906c993f919" providerId="ADAL" clId="{FA0C7B36-08C3-4EC7-B3BA-4EF1EBDB8632}" dt="2022-01-31T13:56:27.670" v="1188" actId="478"/>
          <ac:spMkLst>
            <pc:docMk/>
            <pc:sldMk cId="745737806" sldId="257"/>
            <ac:spMk id="35" creationId="{A64C7F49-F91D-41E1-B321-3EDE90C94520}"/>
          </ac:spMkLst>
        </pc:spChg>
        <pc:spChg chg="add mod">
          <ac:chgData name="Jack OKeefe" userId="ab4c4838-79e1-48e0-be4b-f906c993f919" providerId="ADAL" clId="{FA0C7B36-08C3-4EC7-B3BA-4EF1EBDB8632}" dt="2022-01-31T14:04:58.170" v="1372" actId="164"/>
          <ac:spMkLst>
            <pc:docMk/>
            <pc:sldMk cId="745737806" sldId="257"/>
            <ac:spMk id="46" creationId="{6F66C12F-D1F8-4553-9D62-08E9ACC483C0}"/>
          </ac:spMkLst>
        </pc:spChg>
        <pc:spChg chg="add mod">
          <ac:chgData name="Jack OKeefe" userId="ab4c4838-79e1-48e0-be4b-f906c993f919" providerId="ADAL" clId="{FA0C7B36-08C3-4EC7-B3BA-4EF1EBDB8632}" dt="2022-01-31T14:04:58.170" v="1372" actId="164"/>
          <ac:spMkLst>
            <pc:docMk/>
            <pc:sldMk cId="745737806" sldId="257"/>
            <ac:spMk id="50" creationId="{04381E10-F4EC-4459-A238-5511E1E20C49}"/>
          </ac:spMkLst>
        </pc:spChg>
        <pc:spChg chg="add mod">
          <ac:chgData name="Jack OKeefe" userId="ab4c4838-79e1-48e0-be4b-f906c993f919" providerId="ADAL" clId="{FA0C7B36-08C3-4EC7-B3BA-4EF1EBDB8632}" dt="2022-01-31T14:04:58.170" v="1372" actId="164"/>
          <ac:spMkLst>
            <pc:docMk/>
            <pc:sldMk cId="745737806" sldId="257"/>
            <ac:spMk id="51" creationId="{55A6EBE1-8585-4FCC-B5A3-6F916FCCC401}"/>
          </ac:spMkLst>
        </pc:spChg>
        <pc:spChg chg="add mod">
          <ac:chgData name="Jack OKeefe" userId="ab4c4838-79e1-48e0-be4b-f906c993f919" providerId="ADAL" clId="{FA0C7B36-08C3-4EC7-B3BA-4EF1EBDB8632}" dt="2022-01-31T13:59:49.531" v="1223" actId="571"/>
          <ac:spMkLst>
            <pc:docMk/>
            <pc:sldMk cId="745737806" sldId="257"/>
            <ac:spMk id="83" creationId="{F04B34C2-0BE6-4D89-A01C-002A2CA8CD91}"/>
          </ac:spMkLst>
        </pc:spChg>
        <pc:spChg chg="add mod">
          <ac:chgData name="Jack OKeefe" userId="ab4c4838-79e1-48e0-be4b-f906c993f919" providerId="ADAL" clId="{FA0C7B36-08C3-4EC7-B3BA-4EF1EBDB8632}" dt="2022-01-31T14:04:58.170" v="1372" actId="164"/>
          <ac:spMkLst>
            <pc:docMk/>
            <pc:sldMk cId="745737806" sldId="257"/>
            <ac:spMk id="85" creationId="{7420DCB0-21AE-4BB1-8BBD-2953E4B3F95E}"/>
          </ac:spMkLst>
        </pc:spChg>
        <pc:spChg chg="add mod">
          <ac:chgData name="Jack OKeefe" userId="ab4c4838-79e1-48e0-be4b-f906c993f919" providerId="ADAL" clId="{FA0C7B36-08C3-4EC7-B3BA-4EF1EBDB8632}" dt="2022-01-31T14:04:58.170" v="1372" actId="164"/>
          <ac:spMkLst>
            <pc:docMk/>
            <pc:sldMk cId="745737806" sldId="257"/>
            <ac:spMk id="103" creationId="{05D664D0-6BE4-4070-B135-9B9F63AED125}"/>
          </ac:spMkLst>
        </pc:spChg>
        <pc:spChg chg="add mod">
          <ac:chgData name="Jack OKeefe" userId="ab4c4838-79e1-48e0-be4b-f906c993f919" providerId="ADAL" clId="{FA0C7B36-08C3-4EC7-B3BA-4EF1EBDB8632}" dt="2022-01-31T14:02:56.959" v="1302" actId="571"/>
          <ac:spMkLst>
            <pc:docMk/>
            <pc:sldMk cId="745737806" sldId="257"/>
            <ac:spMk id="104" creationId="{901CC83C-096C-45B9-BAD6-D3DE7B3ADAAD}"/>
          </ac:spMkLst>
        </pc:spChg>
        <pc:spChg chg="add mod">
          <ac:chgData name="Jack OKeefe" userId="ab4c4838-79e1-48e0-be4b-f906c993f919" providerId="ADAL" clId="{FA0C7B36-08C3-4EC7-B3BA-4EF1EBDB8632}" dt="2022-01-31T14:04:58.170" v="1372" actId="164"/>
          <ac:spMkLst>
            <pc:docMk/>
            <pc:sldMk cId="745737806" sldId="257"/>
            <ac:spMk id="105" creationId="{9BB51F88-9A15-41F3-983C-5836A2849DCC}"/>
          </ac:spMkLst>
        </pc:spChg>
        <pc:spChg chg="add mod">
          <ac:chgData name="Jack OKeefe" userId="ab4c4838-79e1-48e0-be4b-f906c993f919" providerId="ADAL" clId="{FA0C7B36-08C3-4EC7-B3BA-4EF1EBDB8632}" dt="2022-01-31T14:04:58.170" v="1372" actId="164"/>
          <ac:spMkLst>
            <pc:docMk/>
            <pc:sldMk cId="745737806" sldId="257"/>
            <ac:spMk id="106" creationId="{D2DCFACA-63B5-47D8-A8B3-A569FC43A47D}"/>
          </ac:spMkLst>
        </pc:spChg>
        <pc:spChg chg="add mod">
          <ac:chgData name="Jack OKeefe" userId="ab4c4838-79e1-48e0-be4b-f906c993f919" providerId="ADAL" clId="{FA0C7B36-08C3-4EC7-B3BA-4EF1EBDB8632}" dt="2022-01-31T14:04:58.170" v="1372" actId="164"/>
          <ac:spMkLst>
            <pc:docMk/>
            <pc:sldMk cId="745737806" sldId="257"/>
            <ac:spMk id="108" creationId="{61A49969-12F2-4788-9293-55B8D62AF096}"/>
          </ac:spMkLst>
        </pc:spChg>
        <pc:spChg chg="add mod topLvl">
          <ac:chgData name="Jack OKeefe" userId="ab4c4838-79e1-48e0-be4b-f906c993f919" providerId="ADAL" clId="{FA0C7B36-08C3-4EC7-B3BA-4EF1EBDB8632}" dt="2022-02-03T12:22:16.770" v="2536" actId="165"/>
          <ac:spMkLst>
            <pc:docMk/>
            <pc:sldMk cId="745737806" sldId="257"/>
            <ac:spMk id="109" creationId="{0CF5845A-F3E7-46CF-969B-AEBBD5BDDA88}"/>
          </ac:spMkLst>
        </pc:spChg>
        <pc:spChg chg="add mod topLvl">
          <ac:chgData name="Jack OKeefe" userId="ab4c4838-79e1-48e0-be4b-f906c993f919" providerId="ADAL" clId="{FA0C7B36-08C3-4EC7-B3BA-4EF1EBDB8632}" dt="2022-02-03T12:22:16.770" v="2536" actId="165"/>
          <ac:spMkLst>
            <pc:docMk/>
            <pc:sldMk cId="745737806" sldId="257"/>
            <ac:spMk id="110" creationId="{942AB90E-AAF8-43F9-B8F7-30655DF01900}"/>
          </ac:spMkLst>
        </pc:spChg>
        <pc:grpChg chg="add mod topLvl">
          <ac:chgData name="Jack OKeefe" userId="ab4c4838-79e1-48e0-be4b-f906c993f919" providerId="ADAL" clId="{FA0C7B36-08C3-4EC7-B3BA-4EF1EBDB8632}" dt="2022-02-03T12:22:16.770" v="2536" actId="165"/>
          <ac:grpSpMkLst>
            <pc:docMk/>
            <pc:sldMk cId="745737806" sldId="257"/>
            <ac:grpSpMk id="19" creationId="{52DA0AE7-D5CD-4898-9D60-DA69C84BEEBB}"/>
          </ac:grpSpMkLst>
        </pc:grpChg>
        <pc:grpChg chg="add mod">
          <ac:chgData name="Jack OKeefe" userId="ab4c4838-79e1-48e0-be4b-f906c993f919" providerId="ADAL" clId="{FA0C7B36-08C3-4EC7-B3BA-4EF1EBDB8632}" dt="2022-01-31T14:04:58.170" v="1372" actId="164"/>
          <ac:grpSpMkLst>
            <pc:docMk/>
            <pc:sldMk cId="745737806" sldId="257"/>
            <ac:grpSpMk id="111" creationId="{5B918C3E-E72B-463C-9102-C3458E680537}"/>
          </ac:grpSpMkLst>
        </pc:grpChg>
        <pc:grpChg chg="add del mod">
          <ac:chgData name="Jack OKeefe" userId="ab4c4838-79e1-48e0-be4b-f906c993f919" providerId="ADAL" clId="{FA0C7B36-08C3-4EC7-B3BA-4EF1EBDB8632}" dt="2022-02-03T12:22:16.770" v="2536" actId="165"/>
          <ac:grpSpMkLst>
            <pc:docMk/>
            <pc:sldMk cId="745737806" sldId="257"/>
            <ac:grpSpMk id="112" creationId="{5FDF1C41-F4F5-4CD0-B9A9-0CD481F2FAB9}"/>
          </ac:grpSpMkLst>
        </pc:grpChg>
        <pc:cxnChg chg="add del mod">
          <ac:chgData name="Jack OKeefe" userId="ab4c4838-79e1-48e0-be4b-f906c993f919" providerId="ADAL" clId="{FA0C7B36-08C3-4EC7-B3BA-4EF1EBDB8632}" dt="2022-01-31T13:43:04.814" v="1089" actId="478"/>
          <ac:cxnSpMkLst>
            <pc:docMk/>
            <pc:sldMk cId="745737806" sldId="257"/>
            <ac:cxnSpMk id="5" creationId="{765C6DF6-E240-4FFA-A99B-2F8E6213D4EE}"/>
          </ac:cxnSpMkLst>
        </pc:cxnChg>
        <pc:cxnChg chg="add mod">
          <ac:chgData name="Jack OKeefe" userId="ab4c4838-79e1-48e0-be4b-f906c993f919" providerId="ADAL" clId="{FA0C7B36-08C3-4EC7-B3BA-4EF1EBDB8632}" dt="2022-02-03T12:22:16.770" v="2536" actId="165"/>
          <ac:cxnSpMkLst>
            <pc:docMk/>
            <pc:sldMk cId="745737806" sldId="257"/>
            <ac:cxnSpMk id="8" creationId="{4376D258-6137-41F9-B63D-2D34B7032128}"/>
          </ac:cxnSpMkLst>
        </pc:cxnChg>
        <pc:cxnChg chg="add mod">
          <ac:chgData name="Jack OKeefe" userId="ab4c4838-79e1-48e0-be4b-f906c993f919" providerId="ADAL" clId="{FA0C7B36-08C3-4EC7-B3BA-4EF1EBDB8632}" dt="2022-02-03T12:22:16.770" v="2536" actId="165"/>
          <ac:cxnSpMkLst>
            <pc:docMk/>
            <pc:sldMk cId="745737806" sldId="257"/>
            <ac:cxnSpMk id="9" creationId="{259DCD44-B042-479D-943E-A445F7A9248D}"/>
          </ac:cxnSpMkLst>
        </pc:cxnChg>
        <pc:cxnChg chg="add mod">
          <ac:chgData name="Jack OKeefe" userId="ab4c4838-79e1-48e0-be4b-f906c993f919" providerId="ADAL" clId="{FA0C7B36-08C3-4EC7-B3BA-4EF1EBDB8632}" dt="2022-02-03T12:22:16.770" v="2536" actId="165"/>
          <ac:cxnSpMkLst>
            <pc:docMk/>
            <pc:sldMk cId="745737806" sldId="257"/>
            <ac:cxnSpMk id="10" creationId="{06A950F5-8449-4023-B9A5-93FCE51EFBDA}"/>
          </ac:cxnSpMkLst>
        </pc:cxnChg>
        <pc:cxnChg chg="add mod">
          <ac:chgData name="Jack OKeefe" userId="ab4c4838-79e1-48e0-be4b-f906c993f919" providerId="ADAL" clId="{FA0C7B36-08C3-4EC7-B3BA-4EF1EBDB8632}" dt="2022-02-03T12:22:16.770" v="2536" actId="165"/>
          <ac:cxnSpMkLst>
            <pc:docMk/>
            <pc:sldMk cId="745737806" sldId="257"/>
            <ac:cxnSpMk id="11" creationId="{7B1E9AFE-21E0-4A03-A599-5DFE53C6F2E4}"/>
          </ac:cxnSpMkLst>
        </pc:cxnChg>
        <pc:cxnChg chg="add mod topLvl">
          <ac:chgData name="Jack OKeefe" userId="ab4c4838-79e1-48e0-be4b-f906c993f919" providerId="ADAL" clId="{FA0C7B36-08C3-4EC7-B3BA-4EF1EBDB8632}" dt="2022-02-03T12:22:16.770" v="2536" actId="165"/>
          <ac:cxnSpMkLst>
            <pc:docMk/>
            <pc:sldMk cId="745737806" sldId="257"/>
            <ac:cxnSpMk id="22" creationId="{54E36128-A1AB-43C6-8483-E7B41E9E16E6}"/>
          </ac:cxnSpMkLst>
        </pc:cxnChg>
        <pc:cxnChg chg="add mod topLvl">
          <ac:chgData name="Jack OKeefe" userId="ab4c4838-79e1-48e0-be4b-f906c993f919" providerId="ADAL" clId="{FA0C7B36-08C3-4EC7-B3BA-4EF1EBDB8632}" dt="2022-02-03T12:22:16.770" v="2536" actId="165"/>
          <ac:cxnSpMkLst>
            <pc:docMk/>
            <pc:sldMk cId="745737806" sldId="257"/>
            <ac:cxnSpMk id="24" creationId="{E1F73129-1CBF-449C-9270-2F47D9B91E0A}"/>
          </ac:cxnSpMkLst>
        </pc:cxnChg>
        <pc:cxnChg chg="add mod topLvl">
          <ac:chgData name="Jack OKeefe" userId="ab4c4838-79e1-48e0-be4b-f906c993f919" providerId="ADAL" clId="{FA0C7B36-08C3-4EC7-B3BA-4EF1EBDB8632}" dt="2022-02-03T12:22:16.770" v="2536" actId="165"/>
          <ac:cxnSpMkLst>
            <pc:docMk/>
            <pc:sldMk cId="745737806" sldId="257"/>
            <ac:cxnSpMk id="25" creationId="{87F7DFA9-3CE9-4D11-AEA9-EA0CA3369E29}"/>
          </ac:cxnSpMkLst>
        </pc:cxnChg>
        <pc:cxnChg chg="add mod topLvl">
          <ac:chgData name="Jack OKeefe" userId="ab4c4838-79e1-48e0-be4b-f906c993f919" providerId="ADAL" clId="{FA0C7B36-08C3-4EC7-B3BA-4EF1EBDB8632}" dt="2022-02-03T12:22:16.770" v="2536" actId="165"/>
          <ac:cxnSpMkLst>
            <pc:docMk/>
            <pc:sldMk cId="745737806" sldId="257"/>
            <ac:cxnSpMk id="26" creationId="{04A59BED-2B8E-4133-8423-BB28A7FB108B}"/>
          </ac:cxnSpMkLst>
        </pc:cxnChg>
        <pc:cxnChg chg="add mod topLvl">
          <ac:chgData name="Jack OKeefe" userId="ab4c4838-79e1-48e0-be4b-f906c993f919" providerId="ADAL" clId="{FA0C7B36-08C3-4EC7-B3BA-4EF1EBDB8632}" dt="2022-02-03T12:22:16.770" v="2536" actId="165"/>
          <ac:cxnSpMkLst>
            <pc:docMk/>
            <pc:sldMk cId="745737806" sldId="257"/>
            <ac:cxnSpMk id="27" creationId="{33DBF76D-22B4-4ACE-81B2-3F9EF725FEE8}"/>
          </ac:cxnSpMkLst>
        </pc:cxnChg>
        <pc:cxnChg chg="add mod">
          <ac:chgData name="Jack OKeefe" userId="ab4c4838-79e1-48e0-be4b-f906c993f919" providerId="ADAL" clId="{FA0C7B36-08C3-4EC7-B3BA-4EF1EBDB8632}" dt="2022-01-31T14:04:58.170" v="1372" actId="164"/>
          <ac:cxnSpMkLst>
            <pc:docMk/>
            <pc:sldMk cId="745737806" sldId="257"/>
            <ac:cxnSpMk id="37" creationId="{B21CA97D-A097-473D-A60C-361CB28E81D8}"/>
          </ac:cxnSpMkLst>
        </pc:cxnChg>
        <pc:cxnChg chg="add mod">
          <ac:chgData name="Jack OKeefe" userId="ab4c4838-79e1-48e0-be4b-f906c993f919" providerId="ADAL" clId="{FA0C7B36-08C3-4EC7-B3BA-4EF1EBDB8632}" dt="2022-01-31T14:04:58.170" v="1372" actId="164"/>
          <ac:cxnSpMkLst>
            <pc:docMk/>
            <pc:sldMk cId="745737806" sldId="257"/>
            <ac:cxnSpMk id="42" creationId="{F47C840B-D476-4501-B557-9DB9F0869184}"/>
          </ac:cxnSpMkLst>
        </pc:cxnChg>
        <pc:cxnChg chg="add mod">
          <ac:chgData name="Jack OKeefe" userId="ab4c4838-79e1-48e0-be4b-f906c993f919" providerId="ADAL" clId="{FA0C7B36-08C3-4EC7-B3BA-4EF1EBDB8632}" dt="2022-01-31T14:04:58.170" v="1372" actId="164"/>
          <ac:cxnSpMkLst>
            <pc:docMk/>
            <pc:sldMk cId="745737806" sldId="257"/>
            <ac:cxnSpMk id="44" creationId="{A0A1E74C-378E-4258-9A23-C7CE6B771626}"/>
          </ac:cxnSpMkLst>
        </pc:cxnChg>
        <pc:cxnChg chg="add mod">
          <ac:chgData name="Jack OKeefe" userId="ab4c4838-79e1-48e0-be4b-f906c993f919" providerId="ADAL" clId="{FA0C7B36-08C3-4EC7-B3BA-4EF1EBDB8632}" dt="2022-01-31T14:04:58.170" v="1372" actId="164"/>
          <ac:cxnSpMkLst>
            <pc:docMk/>
            <pc:sldMk cId="745737806" sldId="257"/>
            <ac:cxnSpMk id="47" creationId="{9091CF27-0C47-4A33-B560-D6125FEC6A2C}"/>
          </ac:cxnSpMkLst>
        </pc:cxnChg>
        <pc:cxnChg chg="add mod">
          <ac:chgData name="Jack OKeefe" userId="ab4c4838-79e1-48e0-be4b-f906c993f919" providerId="ADAL" clId="{FA0C7B36-08C3-4EC7-B3BA-4EF1EBDB8632}" dt="2022-01-31T14:04:58.170" v="1372" actId="164"/>
          <ac:cxnSpMkLst>
            <pc:docMk/>
            <pc:sldMk cId="745737806" sldId="257"/>
            <ac:cxnSpMk id="48" creationId="{67EE08F1-7D7D-4B53-8907-07457DEC804F}"/>
          </ac:cxnSpMkLst>
        </pc:cxnChg>
        <pc:cxnChg chg="add mod">
          <ac:chgData name="Jack OKeefe" userId="ab4c4838-79e1-48e0-be4b-f906c993f919" providerId="ADAL" clId="{FA0C7B36-08C3-4EC7-B3BA-4EF1EBDB8632}" dt="2022-01-31T14:04:58.170" v="1372" actId="164"/>
          <ac:cxnSpMkLst>
            <pc:docMk/>
            <pc:sldMk cId="745737806" sldId="257"/>
            <ac:cxnSpMk id="49" creationId="{0F951497-D19B-4627-B656-D33EF7705115}"/>
          </ac:cxnSpMkLst>
        </pc:cxnChg>
        <pc:cxnChg chg="add mod">
          <ac:chgData name="Jack OKeefe" userId="ab4c4838-79e1-48e0-be4b-f906c993f919" providerId="ADAL" clId="{FA0C7B36-08C3-4EC7-B3BA-4EF1EBDB8632}" dt="2022-01-31T14:04:58.170" v="1372" actId="164"/>
          <ac:cxnSpMkLst>
            <pc:docMk/>
            <pc:sldMk cId="745737806" sldId="257"/>
            <ac:cxnSpMk id="53" creationId="{B04E9747-A824-41DA-8381-B5AE40CF7CAD}"/>
          </ac:cxnSpMkLst>
        </pc:cxnChg>
        <pc:cxnChg chg="add mod">
          <ac:chgData name="Jack OKeefe" userId="ab4c4838-79e1-48e0-be4b-f906c993f919" providerId="ADAL" clId="{FA0C7B36-08C3-4EC7-B3BA-4EF1EBDB8632}" dt="2022-01-31T14:04:58.170" v="1372" actId="164"/>
          <ac:cxnSpMkLst>
            <pc:docMk/>
            <pc:sldMk cId="745737806" sldId="257"/>
            <ac:cxnSpMk id="55" creationId="{46C904ED-5E59-4C3E-B4A4-7ED844F35B2A}"/>
          </ac:cxnSpMkLst>
        </pc:cxnChg>
        <pc:cxnChg chg="add del mod">
          <ac:chgData name="Jack OKeefe" userId="ab4c4838-79e1-48e0-be4b-f906c993f919" providerId="ADAL" clId="{FA0C7B36-08C3-4EC7-B3BA-4EF1EBDB8632}" dt="2022-02-03T12:22:25.175" v="2538"/>
          <ac:cxnSpMkLst>
            <pc:docMk/>
            <pc:sldMk cId="745737806" sldId="257"/>
            <ac:cxnSpMk id="56" creationId="{07322981-C7CC-4FD2-AF86-AA5C2CE73B11}"/>
          </ac:cxnSpMkLst>
        </pc:cxnChg>
        <pc:cxnChg chg="add mod">
          <ac:chgData name="Jack OKeefe" userId="ab4c4838-79e1-48e0-be4b-f906c993f919" providerId="ADAL" clId="{FA0C7B36-08C3-4EC7-B3BA-4EF1EBDB8632}" dt="2022-01-31T14:04:58.170" v="1372" actId="164"/>
          <ac:cxnSpMkLst>
            <pc:docMk/>
            <pc:sldMk cId="745737806" sldId="257"/>
            <ac:cxnSpMk id="57" creationId="{DD7B401D-675B-4F22-8B43-CA1231EFA2AB}"/>
          </ac:cxnSpMkLst>
        </pc:cxnChg>
        <pc:cxnChg chg="add mod">
          <ac:chgData name="Jack OKeefe" userId="ab4c4838-79e1-48e0-be4b-f906c993f919" providerId="ADAL" clId="{FA0C7B36-08C3-4EC7-B3BA-4EF1EBDB8632}" dt="2022-01-31T14:04:58.170" v="1372" actId="164"/>
          <ac:cxnSpMkLst>
            <pc:docMk/>
            <pc:sldMk cId="745737806" sldId="257"/>
            <ac:cxnSpMk id="61" creationId="{3A9710D5-4DC3-4F0E-9581-98F738E40674}"/>
          </ac:cxnSpMkLst>
        </pc:cxnChg>
        <pc:cxnChg chg="add mod">
          <ac:chgData name="Jack OKeefe" userId="ab4c4838-79e1-48e0-be4b-f906c993f919" providerId="ADAL" clId="{FA0C7B36-08C3-4EC7-B3BA-4EF1EBDB8632}" dt="2022-01-31T14:04:58.170" v="1372" actId="164"/>
          <ac:cxnSpMkLst>
            <pc:docMk/>
            <pc:sldMk cId="745737806" sldId="257"/>
            <ac:cxnSpMk id="64" creationId="{6D37190C-6175-4178-837C-4D261C6C6584}"/>
          </ac:cxnSpMkLst>
        </pc:cxnChg>
        <pc:cxnChg chg="add mod">
          <ac:chgData name="Jack OKeefe" userId="ab4c4838-79e1-48e0-be4b-f906c993f919" providerId="ADAL" clId="{FA0C7B36-08C3-4EC7-B3BA-4EF1EBDB8632}" dt="2022-01-31T14:04:58.170" v="1372" actId="164"/>
          <ac:cxnSpMkLst>
            <pc:docMk/>
            <pc:sldMk cId="745737806" sldId="257"/>
            <ac:cxnSpMk id="68" creationId="{D91A27A2-79A9-4F10-9D85-7C813697ACD7}"/>
          </ac:cxnSpMkLst>
        </pc:cxnChg>
        <pc:cxnChg chg="add mod">
          <ac:chgData name="Jack OKeefe" userId="ab4c4838-79e1-48e0-be4b-f906c993f919" providerId="ADAL" clId="{FA0C7B36-08C3-4EC7-B3BA-4EF1EBDB8632}" dt="2022-01-31T14:04:58.170" v="1372" actId="164"/>
          <ac:cxnSpMkLst>
            <pc:docMk/>
            <pc:sldMk cId="745737806" sldId="257"/>
            <ac:cxnSpMk id="70" creationId="{8275DA63-D441-4F40-B86C-084A0D167401}"/>
          </ac:cxnSpMkLst>
        </pc:cxnChg>
        <pc:cxnChg chg="add mod">
          <ac:chgData name="Jack OKeefe" userId="ab4c4838-79e1-48e0-be4b-f906c993f919" providerId="ADAL" clId="{FA0C7B36-08C3-4EC7-B3BA-4EF1EBDB8632}" dt="2022-01-31T14:04:58.170" v="1372" actId="164"/>
          <ac:cxnSpMkLst>
            <pc:docMk/>
            <pc:sldMk cId="745737806" sldId="257"/>
            <ac:cxnSpMk id="73" creationId="{D2E4B460-2B07-4282-95C8-5135C4A50CD6}"/>
          </ac:cxnSpMkLst>
        </pc:cxnChg>
        <pc:cxnChg chg="add mod">
          <ac:chgData name="Jack OKeefe" userId="ab4c4838-79e1-48e0-be4b-f906c993f919" providerId="ADAL" clId="{FA0C7B36-08C3-4EC7-B3BA-4EF1EBDB8632}" dt="2022-01-31T14:04:58.170" v="1372" actId="164"/>
          <ac:cxnSpMkLst>
            <pc:docMk/>
            <pc:sldMk cId="745737806" sldId="257"/>
            <ac:cxnSpMk id="75" creationId="{C1EB790C-F5BA-4522-B2B9-4176DB77B81D}"/>
          </ac:cxnSpMkLst>
        </pc:cxnChg>
        <pc:cxnChg chg="add mod">
          <ac:chgData name="Jack OKeefe" userId="ab4c4838-79e1-48e0-be4b-f906c993f919" providerId="ADAL" clId="{FA0C7B36-08C3-4EC7-B3BA-4EF1EBDB8632}" dt="2022-01-31T14:04:58.170" v="1372" actId="164"/>
          <ac:cxnSpMkLst>
            <pc:docMk/>
            <pc:sldMk cId="745737806" sldId="257"/>
            <ac:cxnSpMk id="79" creationId="{582C0C45-222B-41C2-B92B-6BB8B9904564}"/>
          </ac:cxnSpMkLst>
        </pc:cxnChg>
        <pc:cxnChg chg="add mod">
          <ac:chgData name="Jack OKeefe" userId="ab4c4838-79e1-48e0-be4b-f906c993f919" providerId="ADAL" clId="{FA0C7B36-08C3-4EC7-B3BA-4EF1EBDB8632}" dt="2022-01-31T14:04:58.170" v="1372" actId="164"/>
          <ac:cxnSpMkLst>
            <pc:docMk/>
            <pc:sldMk cId="745737806" sldId="257"/>
            <ac:cxnSpMk id="87" creationId="{A6AB55AF-F381-456B-A21B-A4953A3E00A8}"/>
          </ac:cxnSpMkLst>
        </pc:cxnChg>
        <pc:cxnChg chg="add mod">
          <ac:chgData name="Jack OKeefe" userId="ab4c4838-79e1-48e0-be4b-f906c993f919" providerId="ADAL" clId="{FA0C7B36-08C3-4EC7-B3BA-4EF1EBDB8632}" dt="2022-01-31T14:04:58.170" v="1372" actId="164"/>
          <ac:cxnSpMkLst>
            <pc:docMk/>
            <pc:sldMk cId="745737806" sldId="257"/>
            <ac:cxnSpMk id="89" creationId="{9611E8D0-96F5-4D20-AFBE-2350D9AC7F01}"/>
          </ac:cxnSpMkLst>
        </pc:cxnChg>
        <pc:cxnChg chg="add mod">
          <ac:chgData name="Jack OKeefe" userId="ab4c4838-79e1-48e0-be4b-f906c993f919" providerId="ADAL" clId="{FA0C7B36-08C3-4EC7-B3BA-4EF1EBDB8632}" dt="2022-01-31T14:04:58.170" v="1372" actId="164"/>
          <ac:cxnSpMkLst>
            <pc:docMk/>
            <pc:sldMk cId="745737806" sldId="257"/>
            <ac:cxnSpMk id="93" creationId="{22605956-F012-4AB2-A0B9-D9039E69B08B}"/>
          </ac:cxnSpMkLst>
        </pc:cxnChg>
        <pc:cxnChg chg="add mod">
          <ac:chgData name="Jack OKeefe" userId="ab4c4838-79e1-48e0-be4b-f906c993f919" providerId="ADAL" clId="{FA0C7B36-08C3-4EC7-B3BA-4EF1EBDB8632}" dt="2022-01-31T14:04:58.170" v="1372" actId="164"/>
          <ac:cxnSpMkLst>
            <pc:docMk/>
            <pc:sldMk cId="745737806" sldId="257"/>
            <ac:cxnSpMk id="95" creationId="{6E31B2F0-EAE6-42F3-9CE3-DF04C68664C6}"/>
          </ac:cxnSpMkLst>
        </pc:cxnChg>
        <pc:cxnChg chg="add mod">
          <ac:chgData name="Jack OKeefe" userId="ab4c4838-79e1-48e0-be4b-f906c993f919" providerId="ADAL" clId="{FA0C7B36-08C3-4EC7-B3BA-4EF1EBDB8632}" dt="2022-01-31T14:04:58.170" v="1372" actId="164"/>
          <ac:cxnSpMkLst>
            <pc:docMk/>
            <pc:sldMk cId="745737806" sldId="257"/>
            <ac:cxnSpMk id="98" creationId="{B1B9D6F0-37F8-40B3-810E-A13C04707D5D}"/>
          </ac:cxnSpMkLst>
        </pc:cxnChg>
        <pc:cxnChg chg="add mod">
          <ac:chgData name="Jack OKeefe" userId="ab4c4838-79e1-48e0-be4b-f906c993f919" providerId="ADAL" clId="{FA0C7B36-08C3-4EC7-B3BA-4EF1EBDB8632}" dt="2022-01-31T14:04:58.170" v="1372" actId="164"/>
          <ac:cxnSpMkLst>
            <pc:docMk/>
            <pc:sldMk cId="745737806" sldId="257"/>
            <ac:cxnSpMk id="100" creationId="{2A66EAC1-0582-4EA3-8296-C51E1CBD83BF}"/>
          </ac:cxnSpMkLst>
        </pc:cxnChg>
        <pc:cxnChg chg="add mod">
          <ac:chgData name="Jack OKeefe" userId="ab4c4838-79e1-48e0-be4b-f906c993f919" providerId="ADAL" clId="{FA0C7B36-08C3-4EC7-B3BA-4EF1EBDB8632}" dt="2022-01-31T14:04:58.170" v="1372" actId="164"/>
          <ac:cxnSpMkLst>
            <pc:docMk/>
            <pc:sldMk cId="745737806" sldId="257"/>
            <ac:cxnSpMk id="101" creationId="{4DF87D44-7C61-4E37-AC0A-2D84532AB6F0}"/>
          </ac:cxnSpMkLst>
        </pc:cxnChg>
        <pc:cxnChg chg="add mod">
          <ac:chgData name="Jack OKeefe" userId="ab4c4838-79e1-48e0-be4b-f906c993f919" providerId="ADAL" clId="{FA0C7B36-08C3-4EC7-B3BA-4EF1EBDB8632}" dt="2022-01-31T14:04:58.170" v="1372" actId="164"/>
          <ac:cxnSpMkLst>
            <pc:docMk/>
            <pc:sldMk cId="745737806" sldId="257"/>
            <ac:cxnSpMk id="102" creationId="{5FB719F0-29C8-452E-A98F-437D54315059}"/>
          </ac:cxnSpMkLst>
        </pc:cxnChg>
      </pc:sldChg>
      <pc:sldChg chg="addSp delSp modSp new mod">
        <pc:chgData name="Jack OKeefe" userId="ab4c4838-79e1-48e0-be4b-f906c993f919" providerId="ADAL" clId="{FA0C7B36-08C3-4EC7-B3BA-4EF1EBDB8632}" dt="2022-02-08T09:43:23.442" v="7026" actId="14100"/>
        <pc:sldMkLst>
          <pc:docMk/>
          <pc:sldMk cId="2037345438" sldId="258"/>
        </pc:sldMkLst>
        <pc:spChg chg="mod">
          <ac:chgData name="Jack OKeefe" userId="ab4c4838-79e1-48e0-be4b-f906c993f919" providerId="ADAL" clId="{FA0C7B36-08C3-4EC7-B3BA-4EF1EBDB8632}" dt="2022-02-03T14:14:08.556" v="2704" actId="14100"/>
          <ac:spMkLst>
            <pc:docMk/>
            <pc:sldMk cId="2037345438" sldId="258"/>
            <ac:spMk id="2" creationId="{DB495201-8A74-4B82-894C-AC339C0606F1}"/>
          </ac:spMkLst>
        </pc:spChg>
        <pc:spChg chg="del">
          <ac:chgData name="Jack OKeefe" userId="ab4c4838-79e1-48e0-be4b-f906c993f919" providerId="ADAL" clId="{FA0C7B36-08C3-4EC7-B3BA-4EF1EBDB8632}" dt="2022-02-02T15:18:08.011" v="1490" actId="478"/>
          <ac:spMkLst>
            <pc:docMk/>
            <pc:sldMk cId="2037345438" sldId="258"/>
            <ac:spMk id="3" creationId="{E773925F-14C0-4F60-A7EC-A797089E36BC}"/>
          </ac:spMkLst>
        </pc:spChg>
        <pc:spChg chg="add mod">
          <ac:chgData name="Jack OKeefe" userId="ab4c4838-79e1-48e0-be4b-f906c993f919" providerId="ADAL" clId="{FA0C7B36-08C3-4EC7-B3BA-4EF1EBDB8632}" dt="2022-02-03T15:31:43.342" v="4364" actId="1035"/>
          <ac:spMkLst>
            <pc:docMk/>
            <pc:sldMk cId="2037345438" sldId="258"/>
            <ac:spMk id="6" creationId="{EF737261-4089-44EF-9AAE-E5B070CBC8F1}"/>
          </ac:spMkLst>
        </pc:spChg>
        <pc:spChg chg="add mod">
          <ac:chgData name="Jack OKeefe" userId="ab4c4838-79e1-48e0-be4b-f906c993f919" providerId="ADAL" clId="{FA0C7B36-08C3-4EC7-B3BA-4EF1EBDB8632}" dt="2022-02-08T09:41:20.984" v="6992" actId="1035"/>
          <ac:spMkLst>
            <pc:docMk/>
            <pc:sldMk cId="2037345438" sldId="258"/>
            <ac:spMk id="8" creationId="{9C03FB5F-3EEF-4AE7-8011-9CE0B89C1B75}"/>
          </ac:spMkLst>
        </pc:spChg>
        <pc:spChg chg="add mod ord">
          <ac:chgData name="Jack OKeefe" userId="ab4c4838-79e1-48e0-be4b-f906c993f919" providerId="ADAL" clId="{FA0C7B36-08C3-4EC7-B3BA-4EF1EBDB8632}" dt="2022-02-04T10:06:44.482" v="4718" actId="166"/>
          <ac:spMkLst>
            <pc:docMk/>
            <pc:sldMk cId="2037345438" sldId="258"/>
            <ac:spMk id="11" creationId="{FFA3C148-6F2E-4966-9820-CAAC9FEDE629}"/>
          </ac:spMkLst>
        </pc:spChg>
        <pc:spChg chg="add mod">
          <ac:chgData name="Jack OKeefe" userId="ab4c4838-79e1-48e0-be4b-f906c993f919" providerId="ADAL" clId="{FA0C7B36-08C3-4EC7-B3BA-4EF1EBDB8632}" dt="2022-02-04T14:10:50.175" v="4925" actId="1037"/>
          <ac:spMkLst>
            <pc:docMk/>
            <pc:sldMk cId="2037345438" sldId="258"/>
            <ac:spMk id="12" creationId="{594BEE40-B3DD-46AA-8090-1F0F8C4E4EE1}"/>
          </ac:spMkLst>
        </pc:spChg>
        <pc:spChg chg="add del mod">
          <ac:chgData name="Jack OKeefe" userId="ab4c4838-79e1-48e0-be4b-f906c993f919" providerId="ADAL" clId="{FA0C7B36-08C3-4EC7-B3BA-4EF1EBDB8632}" dt="2022-02-02T19:37:40.914" v="1946" actId="478"/>
          <ac:spMkLst>
            <pc:docMk/>
            <pc:sldMk cId="2037345438" sldId="258"/>
            <ac:spMk id="13" creationId="{9848694E-ECAA-4621-B963-91A12CC8DD9D}"/>
          </ac:spMkLst>
        </pc:spChg>
        <pc:spChg chg="add mod">
          <ac:chgData name="Jack OKeefe" userId="ab4c4838-79e1-48e0-be4b-f906c993f919" providerId="ADAL" clId="{FA0C7B36-08C3-4EC7-B3BA-4EF1EBDB8632}" dt="2022-02-04T09:56:36.910" v="4504" actId="14100"/>
          <ac:spMkLst>
            <pc:docMk/>
            <pc:sldMk cId="2037345438" sldId="258"/>
            <ac:spMk id="16" creationId="{69076F59-3467-4392-9A55-8F5D6C2291A0}"/>
          </ac:spMkLst>
        </pc:spChg>
        <pc:spChg chg="add mod">
          <ac:chgData name="Jack OKeefe" userId="ab4c4838-79e1-48e0-be4b-f906c993f919" providerId="ADAL" clId="{FA0C7B36-08C3-4EC7-B3BA-4EF1EBDB8632}" dt="2022-02-03T15:31:43.342" v="4364" actId="1035"/>
          <ac:spMkLst>
            <pc:docMk/>
            <pc:sldMk cId="2037345438" sldId="258"/>
            <ac:spMk id="19" creationId="{F3567616-783B-4272-81F1-DF50A9294888}"/>
          </ac:spMkLst>
        </pc:spChg>
        <pc:spChg chg="add mod">
          <ac:chgData name="Jack OKeefe" userId="ab4c4838-79e1-48e0-be4b-f906c993f919" providerId="ADAL" clId="{FA0C7B36-08C3-4EC7-B3BA-4EF1EBDB8632}" dt="2022-02-03T15:31:43.342" v="4364" actId="1035"/>
          <ac:spMkLst>
            <pc:docMk/>
            <pc:sldMk cId="2037345438" sldId="258"/>
            <ac:spMk id="21" creationId="{74297DEC-675A-447F-B3A6-9C6F916BC4A0}"/>
          </ac:spMkLst>
        </pc:spChg>
        <pc:spChg chg="add mod">
          <ac:chgData name="Jack OKeefe" userId="ab4c4838-79e1-48e0-be4b-f906c993f919" providerId="ADAL" clId="{FA0C7B36-08C3-4EC7-B3BA-4EF1EBDB8632}" dt="2022-02-03T15:31:43.342" v="4364" actId="1035"/>
          <ac:spMkLst>
            <pc:docMk/>
            <pc:sldMk cId="2037345438" sldId="258"/>
            <ac:spMk id="23" creationId="{8B9ACAE2-CA39-4A49-AE3B-FCBCF977C7A3}"/>
          </ac:spMkLst>
        </pc:spChg>
        <pc:spChg chg="add del mod">
          <ac:chgData name="Jack OKeefe" userId="ab4c4838-79e1-48e0-be4b-f906c993f919" providerId="ADAL" clId="{FA0C7B36-08C3-4EC7-B3BA-4EF1EBDB8632}" dt="2022-02-02T15:25:24.652" v="1619" actId="21"/>
          <ac:spMkLst>
            <pc:docMk/>
            <pc:sldMk cId="2037345438" sldId="258"/>
            <ac:spMk id="25" creationId="{167FCEF4-27EF-4A2D-B149-C936DB737CE8}"/>
          </ac:spMkLst>
        </pc:spChg>
        <pc:spChg chg="add mod">
          <ac:chgData name="Jack OKeefe" userId="ab4c4838-79e1-48e0-be4b-f906c993f919" providerId="ADAL" clId="{FA0C7B36-08C3-4EC7-B3BA-4EF1EBDB8632}" dt="2022-02-08T09:41:26.525" v="6995" actId="1035"/>
          <ac:spMkLst>
            <pc:docMk/>
            <pc:sldMk cId="2037345438" sldId="258"/>
            <ac:spMk id="26" creationId="{92267D7A-4D4F-41D8-B28D-46793266C52F}"/>
          </ac:spMkLst>
        </pc:spChg>
        <pc:spChg chg="add mod">
          <ac:chgData name="Jack OKeefe" userId="ab4c4838-79e1-48e0-be4b-f906c993f919" providerId="ADAL" clId="{FA0C7B36-08C3-4EC7-B3BA-4EF1EBDB8632}" dt="2022-02-04T10:01:34.915" v="4636" actId="14100"/>
          <ac:spMkLst>
            <pc:docMk/>
            <pc:sldMk cId="2037345438" sldId="258"/>
            <ac:spMk id="29" creationId="{A66CA9D2-DBFE-4C74-BE0E-0C064C11925F}"/>
          </ac:spMkLst>
        </pc:spChg>
        <pc:spChg chg="add mod">
          <ac:chgData name="Jack OKeefe" userId="ab4c4838-79e1-48e0-be4b-f906c993f919" providerId="ADAL" clId="{FA0C7B36-08C3-4EC7-B3BA-4EF1EBDB8632}" dt="2022-02-04T09:56:49.951" v="4508" actId="20577"/>
          <ac:spMkLst>
            <pc:docMk/>
            <pc:sldMk cId="2037345438" sldId="258"/>
            <ac:spMk id="90" creationId="{A185330B-4D46-4991-B7C3-DB92EDBB885D}"/>
          </ac:spMkLst>
        </pc:spChg>
        <pc:spChg chg="add mod">
          <ac:chgData name="Jack OKeefe" userId="ab4c4838-79e1-48e0-be4b-f906c993f919" providerId="ADAL" clId="{FA0C7B36-08C3-4EC7-B3BA-4EF1EBDB8632}" dt="2022-02-03T15:31:43.342" v="4364" actId="1035"/>
          <ac:spMkLst>
            <pc:docMk/>
            <pc:sldMk cId="2037345438" sldId="258"/>
            <ac:spMk id="118" creationId="{58116B17-1D82-4E7C-B755-DD49580D5A5A}"/>
          </ac:spMkLst>
        </pc:spChg>
        <pc:spChg chg="add mod">
          <ac:chgData name="Jack OKeefe" userId="ab4c4838-79e1-48e0-be4b-f906c993f919" providerId="ADAL" clId="{FA0C7B36-08C3-4EC7-B3BA-4EF1EBDB8632}" dt="2022-02-03T15:31:43.342" v="4364" actId="1035"/>
          <ac:spMkLst>
            <pc:docMk/>
            <pc:sldMk cId="2037345438" sldId="258"/>
            <ac:spMk id="123" creationId="{C9FB6EC8-BB01-42BB-981A-93AF18FDE719}"/>
          </ac:spMkLst>
        </pc:spChg>
        <pc:spChg chg="add mod">
          <ac:chgData name="Jack OKeefe" userId="ab4c4838-79e1-48e0-be4b-f906c993f919" providerId="ADAL" clId="{FA0C7B36-08C3-4EC7-B3BA-4EF1EBDB8632}" dt="2022-02-08T09:41:30.491" v="6999" actId="1036"/>
          <ac:spMkLst>
            <pc:docMk/>
            <pc:sldMk cId="2037345438" sldId="258"/>
            <ac:spMk id="125" creationId="{4208685B-7259-4426-B06B-A06FDB4959DF}"/>
          </ac:spMkLst>
        </pc:spChg>
        <pc:spChg chg="add mod">
          <ac:chgData name="Jack OKeefe" userId="ab4c4838-79e1-48e0-be4b-f906c993f919" providerId="ADAL" clId="{FA0C7B36-08C3-4EC7-B3BA-4EF1EBDB8632}" dt="2022-02-03T15:31:43.342" v="4364" actId="1035"/>
          <ac:spMkLst>
            <pc:docMk/>
            <pc:sldMk cId="2037345438" sldId="258"/>
            <ac:spMk id="131" creationId="{2BC121D5-8CB3-4D37-8884-8AC1927D5296}"/>
          </ac:spMkLst>
        </pc:spChg>
        <pc:spChg chg="add del mod">
          <ac:chgData name="Jack OKeefe" userId="ab4c4838-79e1-48e0-be4b-f906c993f919" providerId="ADAL" clId="{FA0C7B36-08C3-4EC7-B3BA-4EF1EBDB8632}" dt="2022-02-02T15:39:28.997" v="1806" actId="478"/>
          <ac:spMkLst>
            <pc:docMk/>
            <pc:sldMk cId="2037345438" sldId="258"/>
            <ac:spMk id="135" creationId="{B5EA320A-6B94-4EC5-B18B-64D0192F6A86}"/>
          </ac:spMkLst>
        </pc:spChg>
        <pc:spChg chg="add mod">
          <ac:chgData name="Jack OKeefe" userId="ab4c4838-79e1-48e0-be4b-f906c993f919" providerId="ADAL" clId="{FA0C7B36-08C3-4EC7-B3BA-4EF1EBDB8632}" dt="2022-02-04T10:01:27.950" v="4624" actId="14100"/>
          <ac:spMkLst>
            <pc:docMk/>
            <pc:sldMk cId="2037345438" sldId="258"/>
            <ac:spMk id="136" creationId="{99EDBDF2-D378-4388-BB76-B07E5D3F10D1}"/>
          </ac:spMkLst>
        </pc:spChg>
        <pc:spChg chg="add mod">
          <ac:chgData name="Jack OKeefe" userId="ab4c4838-79e1-48e0-be4b-f906c993f919" providerId="ADAL" clId="{FA0C7B36-08C3-4EC7-B3BA-4EF1EBDB8632}" dt="2022-02-04T10:35:19.649" v="4779" actId="1076"/>
          <ac:spMkLst>
            <pc:docMk/>
            <pc:sldMk cId="2037345438" sldId="258"/>
            <ac:spMk id="149" creationId="{8EF99F2D-ECD5-4525-AE00-3867BA0A05F1}"/>
          </ac:spMkLst>
        </pc:spChg>
        <pc:spChg chg="add del mod">
          <ac:chgData name="Jack OKeefe" userId="ab4c4838-79e1-48e0-be4b-f906c993f919" providerId="ADAL" clId="{FA0C7B36-08C3-4EC7-B3BA-4EF1EBDB8632}" dt="2022-02-02T19:37:45.921" v="1948" actId="478"/>
          <ac:spMkLst>
            <pc:docMk/>
            <pc:sldMk cId="2037345438" sldId="258"/>
            <ac:spMk id="150" creationId="{8EA48DAA-6705-4861-BACA-2D6132BAB087}"/>
          </ac:spMkLst>
        </pc:spChg>
        <pc:spChg chg="add mod ord">
          <ac:chgData name="Jack OKeefe" userId="ab4c4838-79e1-48e0-be4b-f906c993f919" providerId="ADAL" clId="{FA0C7B36-08C3-4EC7-B3BA-4EF1EBDB8632}" dt="2022-02-08T08:56:22.323" v="6880" actId="14100"/>
          <ac:spMkLst>
            <pc:docMk/>
            <pc:sldMk cId="2037345438" sldId="258"/>
            <ac:spMk id="154" creationId="{F6BDFC59-F86C-48C4-8FE0-0A09AAA1CFF5}"/>
          </ac:spMkLst>
        </pc:spChg>
        <pc:spChg chg="add del mod">
          <ac:chgData name="Jack OKeefe" userId="ab4c4838-79e1-48e0-be4b-f906c993f919" providerId="ADAL" clId="{FA0C7B36-08C3-4EC7-B3BA-4EF1EBDB8632}" dt="2022-02-03T12:21:56.852" v="2535" actId="478"/>
          <ac:spMkLst>
            <pc:docMk/>
            <pc:sldMk cId="2037345438" sldId="258"/>
            <ac:spMk id="155" creationId="{808B96DC-989B-4249-B0F2-C0E209002F57}"/>
          </ac:spMkLst>
        </pc:spChg>
        <pc:spChg chg="add mod">
          <ac:chgData name="Jack OKeefe" userId="ab4c4838-79e1-48e0-be4b-f906c993f919" providerId="ADAL" clId="{FA0C7B36-08C3-4EC7-B3BA-4EF1EBDB8632}" dt="2022-02-03T15:31:43.342" v="4364" actId="1035"/>
          <ac:spMkLst>
            <pc:docMk/>
            <pc:sldMk cId="2037345438" sldId="258"/>
            <ac:spMk id="162" creationId="{8923338A-D0B3-47B8-A336-303EEA2157C7}"/>
          </ac:spMkLst>
        </pc:spChg>
        <pc:spChg chg="add mod">
          <ac:chgData name="Jack OKeefe" userId="ab4c4838-79e1-48e0-be4b-f906c993f919" providerId="ADAL" clId="{FA0C7B36-08C3-4EC7-B3BA-4EF1EBDB8632}" dt="2022-02-03T15:31:43.342" v="4364" actId="1035"/>
          <ac:spMkLst>
            <pc:docMk/>
            <pc:sldMk cId="2037345438" sldId="258"/>
            <ac:spMk id="163" creationId="{1B1FF331-E0EA-4687-A868-EE469C0B56AE}"/>
          </ac:spMkLst>
        </pc:spChg>
        <pc:spChg chg="add mod">
          <ac:chgData name="Jack OKeefe" userId="ab4c4838-79e1-48e0-be4b-f906c993f919" providerId="ADAL" clId="{FA0C7B36-08C3-4EC7-B3BA-4EF1EBDB8632}" dt="2022-02-03T15:31:43.342" v="4364" actId="1035"/>
          <ac:spMkLst>
            <pc:docMk/>
            <pc:sldMk cId="2037345438" sldId="258"/>
            <ac:spMk id="164" creationId="{7304BD5D-FA77-4C53-A86F-B2C291BCCC50}"/>
          </ac:spMkLst>
        </pc:spChg>
        <pc:spChg chg="add mod">
          <ac:chgData name="Jack OKeefe" userId="ab4c4838-79e1-48e0-be4b-f906c993f919" providerId="ADAL" clId="{FA0C7B36-08C3-4EC7-B3BA-4EF1EBDB8632}" dt="2022-02-04T14:12:44.467" v="4947" actId="1076"/>
          <ac:spMkLst>
            <pc:docMk/>
            <pc:sldMk cId="2037345438" sldId="258"/>
            <ac:spMk id="170" creationId="{936B2265-AAFF-4790-8B04-5D78CF2F730E}"/>
          </ac:spMkLst>
        </pc:spChg>
        <pc:spChg chg="add mod">
          <ac:chgData name="Jack OKeefe" userId="ab4c4838-79e1-48e0-be4b-f906c993f919" providerId="ADAL" clId="{FA0C7B36-08C3-4EC7-B3BA-4EF1EBDB8632}" dt="2022-02-08T09:42:16.520" v="7018" actId="242"/>
          <ac:spMkLst>
            <pc:docMk/>
            <pc:sldMk cId="2037345438" sldId="258"/>
            <ac:spMk id="180" creationId="{C756DA5B-A243-46D7-9369-CE483F14C5E2}"/>
          </ac:spMkLst>
        </pc:spChg>
        <pc:spChg chg="add del mod">
          <ac:chgData name="Jack OKeefe" userId="ab4c4838-79e1-48e0-be4b-f906c993f919" providerId="ADAL" clId="{FA0C7B36-08C3-4EC7-B3BA-4EF1EBDB8632}" dt="2022-02-03T14:16:40.081" v="2754" actId="478"/>
          <ac:spMkLst>
            <pc:docMk/>
            <pc:sldMk cId="2037345438" sldId="258"/>
            <ac:spMk id="188" creationId="{C683D237-40FF-4695-8CBB-5643D8DA6B70}"/>
          </ac:spMkLst>
        </pc:spChg>
        <pc:spChg chg="add del mod">
          <ac:chgData name="Jack OKeefe" userId="ab4c4838-79e1-48e0-be4b-f906c993f919" providerId="ADAL" clId="{FA0C7B36-08C3-4EC7-B3BA-4EF1EBDB8632}" dt="2022-02-03T14:20:12.136" v="2805" actId="478"/>
          <ac:spMkLst>
            <pc:docMk/>
            <pc:sldMk cId="2037345438" sldId="258"/>
            <ac:spMk id="198" creationId="{D0A7F83C-4A2C-4877-8F57-6130955CFF4E}"/>
          </ac:spMkLst>
        </pc:spChg>
        <pc:spChg chg="add mod">
          <ac:chgData name="Jack OKeefe" userId="ab4c4838-79e1-48e0-be4b-f906c993f919" providerId="ADAL" clId="{FA0C7B36-08C3-4EC7-B3BA-4EF1EBDB8632}" dt="2022-02-07T10:40:18.741" v="6088" actId="14100"/>
          <ac:spMkLst>
            <pc:docMk/>
            <pc:sldMk cId="2037345438" sldId="258"/>
            <ac:spMk id="199" creationId="{A32E23DC-B9D9-4593-AA03-4A3969F6E498}"/>
          </ac:spMkLst>
        </pc:spChg>
        <pc:spChg chg="add mod">
          <ac:chgData name="Jack OKeefe" userId="ab4c4838-79e1-48e0-be4b-f906c993f919" providerId="ADAL" clId="{FA0C7B36-08C3-4EC7-B3BA-4EF1EBDB8632}" dt="2022-02-04T14:13:20.243" v="4961" actId="1076"/>
          <ac:spMkLst>
            <pc:docMk/>
            <pc:sldMk cId="2037345438" sldId="258"/>
            <ac:spMk id="210" creationId="{CEE1A56A-0784-4577-BAF1-D29C6FEB9C3B}"/>
          </ac:spMkLst>
        </pc:spChg>
        <pc:spChg chg="add mod">
          <ac:chgData name="Jack OKeefe" userId="ab4c4838-79e1-48e0-be4b-f906c993f919" providerId="ADAL" clId="{FA0C7B36-08C3-4EC7-B3BA-4EF1EBDB8632}" dt="2022-02-07T16:07:17.033" v="6817" actId="20577"/>
          <ac:spMkLst>
            <pc:docMk/>
            <pc:sldMk cId="2037345438" sldId="258"/>
            <ac:spMk id="222" creationId="{AB670E42-FC77-468D-99DD-5D20F7C09B11}"/>
          </ac:spMkLst>
        </pc:spChg>
        <pc:spChg chg="add mod ord">
          <ac:chgData name="Jack OKeefe" userId="ab4c4838-79e1-48e0-be4b-f906c993f919" providerId="ADAL" clId="{FA0C7B36-08C3-4EC7-B3BA-4EF1EBDB8632}" dt="2022-02-04T10:05:32.309" v="4710" actId="20577"/>
          <ac:spMkLst>
            <pc:docMk/>
            <pc:sldMk cId="2037345438" sldId="258"/>
            <ac:spMk id="224" creationId="{1E625AAD-9BF6-4F04-B2DB-EBFC9D45716B}"/>
          </ac:spMkLst>
        </pc:spChg>
        <pc:spChg chg="add mod">
          <ac:chgData name="Jack OKeefe" userId="ab4c4838-79e1-48e0-be4b-f906c993f919" providerId="ADAL" clId="{FA0C7B36-08C3-4EC7-B3BA-4EF1EBDB8632}" dt="2022-02-04T10:05:43.269" v="4714" actId="20577"/>
          <ac:spMkLst>
            <pc:docMk/>
            <pc:sldMk cId="2037345438" sldId="258"/>
            <ac:spMk id="252" creationId="{1388F198-66A9-49A9-8266-30B3472B4C5A}"/>
          </ac:spMkLst>
        </pc:spChg>
        <pc:spChg chg="add del mod">
          <ac:chgData name="Jack OKeefe" userId="ab4c4838-79e1-48e0-be4b-f906c993f919" providerId="ADAL" clId="{FA0C7B36-08C3-4EC7-B3BA-4EF1EBDB8632}" dt="2022-02-03T12:17:19.709" v="2487" actId="478"/>
          <ac:spMkLst>
            <pc:docMk/>
            <pc:sldMk cId="2037345438" sldId="258"/>
            <ac:spMk id="255" creationId="{3C312DD4-3E8A-4087-9B4C-BDCA9538EB26}"/>
          </ac:spMkLst>
        </pc:spChg>
        <pc:spChg chg="add mod">
          <ac:chgData name="Jack OKeefe" userId="ab4c4838-79e1-48e0-be4b-f906c993f919" providerId="ADAL" clId="{FA0C7B36-08C3-4EC7-B3BA-4EF1EBDB8632}" dt="2022-02-03T15:31:43.342" v="4364" actId="1035"/>
          <ac:spMkLst>
            <pc:docMk/>
            <pc:sldMk cId="2037345438" sldId="258"/>
            <ac:spMk id="256" creationId="{1E0F1D98-FC61-4F8E-8296-515E08B05106}"/>
          </ac:spMkLst>
        </pc:spChg>
        <pc:spChg chg="add mod">
          <ac:chgData name="Jack OKeefe" userId="ab4c4838-79e1-48e0-be4b-f906c993f919" providerId="ADAL" clId="{FA0C7B36-08C3-4EC7-B3BA-4EF1EBDB8632}" dt="2022-02-03T15:31:43.342" v="4364" actId="1035"/>
          <ac:spMkLst>
            <pc:docMk/>
            <pc:sldMk cId="2037345438" sldId="258"/>
            <ac:spMk id="262" creationId="{3172482D-A500-489D-98F0-C3EB49E6D1F5}"/>
          </ac:spMkLst>
        </pc:spChg>
        <pc:spChg chg="add del mod">
          <ac:chgData name="Jack OKeefe" userId="ab4c4838-79e1-48e0-be4b-f906c993f919" providerId="ADAL" clId="{FA0C7B36-08C3-4EC7-B3BA-4EF1EBDB8632}" dt="2022-02-07T13:47:41.535" v="6730" actId="1037"/>
          <ac:spMkLst>
            <pc:docMk/>
            <pc:sldMk cId="2037345438" sldId="258"/>
            <ac:spMk id="277" creationId="{7F021171-334D-401B-B794-22FB84D6C333}"/>
          </ac:spMkLst>
        </pc:spChg>
        <pc:spChg chg="add mod">
          <ac:chgData name="Jack OKeefe" userId="ab4c4838-79e1-48e0-be4b-f906c993f919" providerId="ADAL" clId="{FA0C7B36-08C3-4EC7-B3BA-4EF1EBDB8632}" dt="2022-02-07T10:22:08.654" v="5946" actId="14100"/>
          <ac:spMkLst>
            <pc:docMk/>
            <pc:sldMk cId="2037345438" sldId="258"/>
            <ac:spMk id="284" creationId="{EBE92D5B-D9B3-45E7-892E-979F9BC97BDE}"/>
          </ac:spMkLst>
        </pc:spChg>
        <pc:spChg chg="add mod">
          <ac:chgData name="Jack OKeefe" userId="ab4c4838-79e1-48e0-be4b-f906c993f919" providerId="ADAL" clId="{FA0C7B36-08C3-4EC7-B3BA-4EF1EBDB8632}" dt="2022-02-04T09:46:08.570" v="4487" actId="20577"/>
          <ac:spMkLst>
            <pc:docMk/>
            <pc:sldMk cId="2037345438" sldId="258"/>
            <ac:spMk id="295" creationId="{520EC7C4-2D86-4539-AF02-4DF4CAB2CDD9}"/>
          </ac:spMkLst>
        </pc:spChg>
        <pc:spChg chg="add mod">
          <ac:chgData name="Jack OKeefe" userId="ab4c4838-79e1-48e0-be4b-f906c993f919" providerId="ADAL" clId="{FA0C7B36-08C3-4EC7-B3BA-4EF1EBDB8632}" dt="2022-02-04T14:10:50.175" v="4925" actId="1037"/>
          <ac:spMkLst>
            <pc:docMk/>
            <pc:sldMk cId="2037345438" sldId="258"/>
            <ac:spMk id="307" creationId="{B54A0BB9-C500-45FF-B3B9-D2A22FD0A260}"/>
          </ac:spMkLst>
        </pc:spChg>
        <pc:spChg chg="add del mod">
          <ac:chgData name="Jack OKeefe" userId="ab4c4838-79e1-48e0-be4b-f906c993f919" providerId="ADAL" clId="{FA0C7B36-08C3-4EC7-B3BA-4EF1EBDB8632}" dt="2022-02-04T14:12:13.222" v="4940" actId="478"/>
          <ac:spMkLst>
            <pc:docMk/>
            <pc:sldMk cId="2037345438" sldId="258"/>
            <ac:spMk id="332" creationId="{BA606119-E9BD-48FA-8901-6C5172F1666C}"/>
          </ac:spMkLst>
        </pc:spChg>
        <pc:spChg chg="add del mod">
          <ac:chgData name="Jack OKeefe" userId="ab4c4838-79e1-48e0-be4b-f906c993f919" providerId="ADAL" clId="{FA0C7B36-08C3-4EC7-B3BA-4EF1EBDB8632}" dt="2022-02-04T14:11:59.357" v="4935" actId="478"/>
          <ac:spMkLst>
            <pc:docMk/>
            <pc:sldMk cId="2037345438" sldId="258"/>
            <ac:spMk id="333" creationId="{2C6ADCB7-B4A2-4C09-8365-3880C4478E43}"/>
          </ac:spMkLst>
        </pc:spChg>
        <pc:spChg chg="add del mod">
          <ac:chgData name="Jack OKeefe" userId="ab4c4838-79e1-48e0-be4b-f906c993f919" providerId="ADAL" clId="{FA0C7B36-08C3-4EC7-B3BA-4EF1EBDB8632}" dt="2022-02-04T14:12:00.701" v="4936" actId="478"/>
          <ac:spMkLst>
            <pc:docMk/>
            <pc:sldMk cId="2037345438" sldId="258"/>
            <ac:spMk id="334" creationId="{994D555F-0573-46BD-9D8A-749F32EA8A62}"/>
          </ac:spMkLst>
        </pc:spChg>
        <pc:spChg chg="add mod">
          <ac:chgData name="Jack OKeefe" userId="ab4c4838-79e1-48e0-be4b-f906c993f919" providerId="ADAL" clId="{FA0C7B36-08C3-4EC7-B3BA-4EF1EBDB8632}" dt="2022-02-03T15:06:25.182" v="4295" actId="1035"/>
          <ac:spMkLst>
            <pc:docMk/>
            <pc:sldMk cId="2037345438" sldId="258"/>
            <ac:spMk id="339" creationId="{A9F14F72-72BC-4DB6-9763-DD0E4D472FFD}"/>
          </ac:spMkLst>
        </pc:spChg>
        <pc:spChg chg="add mod">
          <ac:chgData name="Jack OKeefe" userId="ab4c4838-79e1-48e0-be4b-f906c993f919" providerId="ADAL" clId="{FA0C7B36-08C3-4EC7-B3BA-4EF1EBDB8632}" dt="2022-02-07T10:41:24.530" v="6117" actId="20577"/>
          <ac:spMkLst>
            <pc:docMk/>
            <pc:sldMk cId="2037345438" sldId="258"/>
            <ac:spMk id="341" creationId="{18C95868-A7AF-4EBF-927D-35D116E915BA}"/>
          </ac:spMkLst>
        </pc:spChg>
        <pc:spChg chg="add mod">
          <ac:chgData name="Jack OKeefe" userId="ab4c4838-79e1-48e0-be4b-f906c993f919" providerId="ADAL" clId="{FA0C7B36-08C3-4EC7-B3BA-4EF1EBDB8632}" dt="2022-02-03T15:31:43.342" v="4364" actId="1035"/>
          <ac:spMkLst>
            <pc:docMk/>
            <pc:sldMk cId="2037345438" sldId="258"/>
            <ac:spMk id="345" creationId="{FB9D1367-2FF6-4DDE-83F5-99D96A0EA382}"/>
          </ac:spMkLst>
        </pc:spChg>
        <pc:spChg chg="add mod">
          <ac:chgData name="Jack OKeefe" userId="ab4c4838-79e1-48e0-be4b-f906c993f919" providerId="ADAL" clId="{FA0C7B36-08C3-4EC7-B3BA-4EF1EBDB8632}" dt="2022-02-03T15:31:43.342" v="4364" actId="1035"/>
          <ac:spMkLst>
            <pc:docMk/>
            <pc:sldMk cId="2037345438" sldId="258"/>
            <ac:spMk id="357" creationId="{7609FD08-1362-4994-86E9-2E52A63BE246}"/>
          </ac:spMkLst>
        </pc:spChg>
        <pc:spChg chg="add mod">
          <ac:chgData name="Jack OKeefe" userId="ab4c4838-79e1-48e0-be4b-f906c993f919" providerId="ADAL" clId="{FA0C7B36-08C3-4EC7-B3BA-4EF1EBDB8632}" dt="2022-02-07T16:04:27.768" v="6765"/>
          <ac:spMkLst>
            <pc:docMk/>
            <pc:sldMk cId="2037345438" sldId="258"/>
            <ac:spMk id="358" creationId="{9B261A9C-E0B3-49B2-91A1-24BB1ED625B6}"/>
          </ac:spMkLst>
        </pc:spChg>
        <pc:spChg chg="add mod">
          <ac:chgData name="Jack OKeefe" userId="ab4c4838-79e1-48e0-be4b-f906c993f919" providerId="ADAL" clId="{FA0C7B36-08C3-4EC7-B3BA-4EF1EBDB8632}" dt="2022-02-04T14:11:30.071" v="4928"/>
          <ac:spMkLst>
            <pc:docMk/>
            <pc:sldMk cId="2037345438" sldId="258"/>
            <ac:spMk id="361" creationId="{AF9F06CA-DC5F-46F1-A8D3-AACA30FDDE2A}"/>
          </ac:spMkLst>
        </pc:spChg>
        <pc:spChg chg="add del mod">
          <ac:chgData name="Jack OKeefe" userId="ab4c4838-79e1-48e0-be4b-f906c993f919" providerId="ADAL" clId="{FA0C7B36-08C3-4EC7-B3BA-4EF1EBDB8632}" dt="2022-02-03T14:48:29.007" v="3999"/>
          <ac:spMkLst>
            <pc:docMk/>
            <pc:sldMk cId="2037345438" sldId="258"/>
            <ac:spMk id="364" creationId="{2BB29941-4CD3-45B5-BAE4-840130609B1C}"/>
          </ac:spMkLst>
        </pc:spChg>
        <pc:spChg chg="add mod">
          <ac:chgData name="Jack OKeefe" userId="ab4c4838-79e1-48e0-be4b-f906c993f919" providerId="ADAL" clId="{FA0C7B36-08C3-4EC7-B3BA-4EF1EBDB8632}" dt="2022-02-03T15:31:43.342" v="4364" actId="1035"/>
          <ac:spMkLst>
            <pc:docMk/>
            <pc:sldMk cId="2037345438" sldId="258"/>
            <ac:spMk id="365" creationId="{86946ABB-ED9C-4465-BB81-6F1B0082A1E0}"/>
          </ac:spMkLst>
        </pc:spChg>
        <pc:spChg chg="add mod">
          <ac:chgData name="Jack OKeefe" userId="ab4c4838-79e1-48e0-be4b-f906c993f919" providerId="ADAL" clId="{FA0C7B36-08C3-4EC7-B3BA-4EF1EBDB8632}" dt="2022-02-03T15:28:49.708" v="4303" actId="20577"/>
          <ac:spMkLst>
            <pc:docMk/>
            <pc:sldMk cId="2037345438" sldId="258"/>
            <ac:spMk id="373" creationId="{B0D2999E-ECB2-4E5E-8F37-3C57B88801A1}"/>
          </ac:spMkLst>
        </pc:spChg>
        <pc:spChg chg="add mod">
          <ac:chgData name="Jack OKeefe" userId="ab4c4838-79e1-48e0-be4b-f906c993f919" providerId="ADAL" clId="{FA0C7B36-08C3-4EC7-B3BA-4EF1EBDB8632}" dt="2022-02-03T15:06:38.935" v="4301" actId="1076"/>
          <ac:spMkLst>
            <pc:docMk/>
            <pc:sldMk cId="2037345438" sldId="258"/>
            <ac:spMk id="375" creationId="{6ABCDE0B-06EE-4797-98BE-1145DE0C704C}"/>
          </ac:spMkLst>
        </pc:spChg>
        <pc:spChg chg="add mod">
          <ac:chgData name="Jack OKeefe" userId="ab4c4838-79e1-48e0-be4b-f906c993f919" providerId="ADAL" clId="{FA0C7B36-08C3-4EC7-B3BA-4EF1EBDB8632}" dt="2022-02-03T15:31:43.342" v="4364" actId="1035"/>
          <ac:spMkLst>
            <pc:docMk/>
            <pc:sldMk cId="2037345438" sldId="258"/>
            <ac:spMk id="376" creationId="{193F0AF5-B04E-4664-A2D6-7073F229CBB7}"/>
          </ac:spMkLst>
        </pc:spChg>
        <pc:spChg chg="add mod">
          <ac:chgData name="Jack OKeefe" userId="ab4c4838-79e1-48e0-be4b-f906c993f919" providerId="ADAL" clId="{FA0C7B36-08C3-4EC7-B3BA-4EF1EBDB8632}" dt="2022-02-03T15:31:43.342" v="4364" actId="1035"/>
          <ac:spMkLst>
            <pc:docMk/>
            <pc:sldMk cId="2037345438" sldId="258"/>
            <ac:spMk id="377" creationId="{BDA49B4F-5BAF-4C64-B919-D14B57FB9933}"/>
          </ac:spMkLst>
        </pc:spChg>
        <pc:spChg chg="add mod">
          <ac:chgData name="Jack OKeefe" userId="ab4c4838-79e1-48e0-be4b-f906c993f919" providerId="ADAL" clId="{FA0C7B36-08C3-4EC7-B3BA-4EF1EBDB8632}" dt="2022-02-03T15:31:43.342" v="4364" actId="1035"/>
          <ac:spMkLst>
            <pc:docMk/>
            <pc:sldMk cId="2037345438" sldId="258"/>
            <ac:spMk id="378" creationId="{5FF99FDA-AFBB-4109-90AF-F8991CF7C80F}"/>
          </ac:spMkLst>
        </pc:spChg>
        <pc:spChg chg="add mod">
          <ac:chgData name="Jack OKeefe" userId="ab4c4838-79e1-48e0-be4b-f906c993f919" providerId="ADAL" clId="{FA0C7B36-08C3-4EC7-B3BA-4EF1EBDB8632}" dt="2022-02-07T10:26:54.668" v="5954" actId="5793"/>
          <ac:spMkLst>
            <pc:docMk/>
            <pc:sldMk cId="2037345438" sldId="258"/>
            <ac:spMk id="385" creationId="{CF5A6A34-ACFC-43D0-AC9E-293536DFB1CC}"/>
          </ac:spMkLst>
        </pc:spChg>
        <pc:spChg chg="add mod">
          <ac:chgData name="Jack OKeefe" userId="ab4c4838-79e1-48e0-be4b-f906c993f919" providerId="ADAL" clId="{FA0C7B36-08C3-4EC7-B3BA-4EF1EBDB8632}" dt="2022-02-08T08:56:17.876" v="6879" actId="1076"/>
          <ac:spMkLst>
            <pc:docMk/>
            <pc:sldMk cId="2037345438" sldId="258"/>
            <ac:spMk id="424" creationId="{5E3775CD-9507-44B7-9C3A-5BF56FB3DD4C}"/>
          </ac:spMkLst>
        </pc:spChg>
        <pc:spChg chg="add del mod">
          <ac:chgData name="Jack OKeefe" userId="ab4c4838-79e1-48e0-be4b-f906c993f919" providerId="ADAL" clId="{FA0C7B36-08C3-4EC7-B3BA-4EF1EBDB8632}" dt="2022-02-07T10:27:21.183" v="5963"/>
          <ac:spMkLst>
            <pc:docMk/>
            <pc:sldMk cId="2037345438" sldId="258"/>
            <ac:spMk id="425" creationId="{9FFC9FFA-BE3C-4214-9D5B-560BC1607702}"/>
          </ac:spMkLst>
        </pc:spChg>
        <pc:spChg chg="add mod">
          <ac:chgData name="Jack OKeefe" userId="ab4c4838-79e1-48e0-be4b-f906c993f919" providerId="ADAL" clId="{FA0C7B36-08C3-4EC7-B3BA-4EF1EBDB8632}" dt="2022-02-07T09:58:20.227" v="5657" actId="1076"/>
          <ac:spMkLst>
            <pc:docMk/>
            <pc:sldMk cId="2037345438" sldId="258"/>
            <ac:spMk id="429" creationId="{C78D90BF-ECAB-49FD-BBB4-A097CEEA4836}"/>
          </ac:spMkLst>
        </pc:spChg>
        <pc:spChg chg="add mod">
          <ac:chgData name="Jack OKeefe" userId="ab4c4838-79e1-48e0-be4b-f906c993f919" providerId="ADAL" clId="{FA0C7B36-08C3-4EC7-B3BA-4EF1EBDB8632}" dt="2022-02-07T10:36:29.324" v="6019" actId="14100"/>
          <ac:spMkLst>
            <pc:docMk/>
            <pc:sldMk cId="2037345438" sldId="258"/>
            <ac:spMk id="432" creationId="{B315C1B3-0572-4FD6-9EAA-870C3BCA34D9}"/>
          </ac:spMkLst>
        </pc:spChg>
        <pc:spChg chg="add del mod">
          <ac:chgData name="Jack OKeefe" userId="ab4c4838-79e1-48e0-be4b-f906c993f919" providerId="ADAL" clId="{FA0C7B36-08C3-4EC7-B3BA-4EF1EBDB8632}" dt="2022-02-07T16:06:44.944" v="6766" actId="478"/>
          <ac:spMkLst>
            <pc:docMk/>
            <pc:sldMk cId="2037345438" sldId="258"/>
            <ac:spMk id="441" creationId="{08F1D762-072D-4FCC-9649-F3A49D08FBFB}"/>
          </ac:spMkLst>
        </pc:spChg>
        <pc:spChg chg="add mod">
          <ac:chgData name="Jack OKeefe" userId="ab4c4838-79e1-48e0-be4b-f906c993f919" providerId="ADAL" clId="{FA0C7B36-08C3-4EC7-B3BA-4EF1EBDB8632}" dt="2022-02-08T09:40:56.653" v="6983" actId="20577"/>
          <ac:spMkLst>
            <pc:docMk/>
            <pc:sldMk cId="2037345438" sldId="258"/>
            <ac:spMk id="447" creationId="{F15CBB49-D1CE-4D1E-A121-6237DB1AD78C}"/>
          </ac:spMkLst>
        </pc:spChg>
        <pc:spChg chg="add mod">
          <ac:chgData name="Jack OKeefe" userId="ab4c4838-79e1-48e0-be4b-f906c993f919" providerId="ADAL" clId="{FA0C7B36-08C3-4EC7-B3BA-4EF1EBDB8632}" dt="2022-02-07T16:10:37.162" v="6853" actId="571"/>
          <ac:spMkLst>
            <pc:docMk/>
            <pc:sldMk cId="2037345438" sldId="258"/>
            <ac:spMk id="450" creationId="{D3106953-C56F-4C7C-A2F7-C548EC0186AB}"/>
          </ac:spMkLst>
        </pc:spChg>
        <pc:spChg chg="add mod">
          <ac:chgData name="Jack OKeefe" userId="ab4c4838-79e1-48e0-be4b-f906c993f919" providerId="ADAL" clId="{FA0C7B36-08C3-4EC7-B3BA-4EF1EBDB8632}" dt="2022-02-08T09:41:08.628" v="6989" actId="14100"/>
          <ac:spMkLst>
            <pc:docMk/>
            <pc:sldMk cId="2037345438" sldId="258"/>
            <ac:spMk id="453" creationId="{90D7445A-E34D-4CC0-BCBC-D30F6A3A977B}"/>
          </ac:spMkLst>
        </pc:spChg>
        <pc:spChg chg="add mod">
          <ac:chgData name="Jack OKeefe" userId="ab4c4838-79e1-48e0-be4b-f906c993f919" providerId="ADAL" clId="{FA0C7B36-08C3-4EC7-B3BA-4EF1EBDB8632}" dt="2022-02-08T09:42:23.119" v="7020" actId="207"/>
          <ac:spMkLst>
            <pc:docMk/>
            <pc:sldMk cId="2037345438" sldId="258"/>
            <ac:spMk id="454" creationId="{6F5F7AD6-9F11-47A1-8E12-42C0927E4EA7}"/>
          </ac:spMkLst>
        </pc:spChg>
        <pc:grpChg chg="add del mod">
          <ac:chgData name="Jack OKeefe" userId="ab4c4838-79e1-48e0-be4b-f906c993f919" providerId="ADAL" clId="{FA0C7B36-08C3-4EC7-B3BA-4EF1EBDB8632}" dt="2022-02-04T14:11:57.301" v="4934" actId="478"/>
          <ac:grpSpMkLst>
            <pc:docMk/>
            <pc:sldMk cId="2037345438" sldId="258"/>
            <ac:grpSpMk id="272" creationId="{417CE96E-DBAA-472A-94E2-820AE31E51E9}"/>
          </ac:grpSpMkLst>
        </pc:grpChg>
        <pc:cxnChg chg="add del mod ord">
          <ac:chgData name="Jack OKeefe" userId="ab4c4838-79e1-48e0-be4b-f906c993f919" providerId="ADAL" clId="{FA0C7B36-08C3-4EC7-B3BA-4EF1EBDB8632}" dt="2022-02-04T14:12:03.750" v="4937" actId="478"/>
          <ac:cxnSpMkLst>
            <pc:docMk/>
            <pc:sldMk cId="2037345438" sldId="258"/>
            <ac:cxnSpMk id="5" creationId="{8B92B7D8-CB63-47D7-8DEC-EF3F086CB1C5}"/>
          </ac:cxnSpMkLst>
        </pc:cxnChg>
        <pc:cxnChg chg="add mod">
          <ac:chgData name="Jack OKeefe" userId="ab4c4838-79e1-48e0-be4b-f906c993f919" providerId="ADAL" clId="{FA0C7B36-08C3-4EC7-B3BA-4EF1EBDB8632}" dt="2022-02-04T09:56:36.910" v="4504" actId="14100"/>
          <ac:cxnSpMkLst>
            <pc:docMk/>
            <pc:sldMk cId="2037345438" sldId="258"/>
            <ac:cxnSpMk id="7" creationId="{47EF4C5D-8269-433D-A85B-28C06CFD0CC1}"/>
          </ac:cxnSpMkLst>
        </pc:cxnChg>
        <pc:cxnChg chg="add mod">
          <ac:chgData name="Jack OKeefe" userId="ab4c4838-79e1-48e0-be4b-f906c993f919" providerId="ADAL" clId="{FA0C7B36-08C3-4EC7-B3BA-4EF1EBDB8632}" dt="2022-02-08T09:41:20.984" v="6992" actId="1035"/>
          <ac:cxnSpMkLst>
            <pc:docMk/>
            <pc:sldMk cId="2037345438" sldId="258"/>
            <ac:cxnSpMk id="10" creationId="{8DB654FD-A4CA-46C6-9F56-F8DC383D42F9}"/>
          </ac:cxnSpMkLst>
        </pc:cxnChg>
        <pc:cxnChg chg="add mod">
          <ac:chgData name="Jack OKeefe" userId="ab4c4838-79e1-48e0-be4b-f906c993f919" providerId="ADAL" clId="{FA0C7B36-08C3-4EC7-B3BA-4EF1EBDB8632}" dt="2022-02-04T09:56:36.910" v="4504" actId="14100"/>
          <ac:cxnSpMkLst>
            <pc:docMk/>
            <pc:sldMk cId="2037345438" sldId="258"/>
            <ac:cxnSpMk id="17" creationId="{FEE51585-0287-4621-8144-93AEF5D8C21F}"/>
          </ac:cxnSpMkLst>
        </pc:cxnChg>
        <pc:cxnChg chg="add mod">
          <ac:chgData name="Jack OKeefe" userId="ab4c4838-79e1-48e0-be4b-f906c993f919" providerId="ADAL" clId="{FA0C7B36-08C3-4EC7-B3BA-4EF1EBDB8632}" dt="2022-02-03T15:31:43.342" v="4364" actId="1035"/>
          <ac:cxnSpMkLst>
            <pc:docMk/>
            <pc:sldMk cId="2037345438" sldId="258"/>
            <ac:cxnSpMk id="20" creationId="{3A561113-3AF2-4D99-BA39-336ABE9676C1}"/>
          </ac:cxnSpMkLst>
        </pc:cxnChg>
        <pc:cxnChg chg="add mod">
          <ac:chgData name="Jack OKeefe" userId="ab4c4838-79e1-48e0-be4b-f906c993f919" providerId="ADAL" clId="{FA0C7B36-08C3-4EC7-B3BA-4EF1EBDB8632}" dt="2022-02-03T15:31:43.342" v="4364" actId="1035"/>
          <ac:cxnSpMkLst>
            <pc:docMk/>
            <pc:sldMk cId="2037345438" sldId="258"/>
            <ac:cxnSpMk id="22" creationId="{23DC2708-2571-44DC-8265-7D3836FBCE56}"/>
          </ac:cxnSpMkLst>
        </pc:cxnChg>
        <pc:cxnChg chg="add mod">
          <ac:chgData name="Jack OKeefe" userId="ab4c4838-79e1-48e0-be4b-f906c993f919" providerId="ADAL" clId="{FA0C7B36-08C3-4EC7-B3BA-4EF1EBDB8632}" dt="2022-02-08T09:41:26.525" v="6995" actId="1035"/>
          <ac:cxnSpMkLst>
            <pc:docMk/>
            <pc:sldMk cId="2037345438" sldId="258"/>
            <ac:cxnSpMk id="27" creationId="{6B41A60E-07DC-4102-9C0C-F51B2417D3A9}"/>
          </ac:cxnSpMkLst>
        </pc:cxnChg>
        <pc:cxnChg chg="add mod">
          <ac:chgData name="Jack OKeefe" userId="ab4c4838-79e1-48e0-be4b-f906c993f919" providerId="ADAL" clId="{FA0C7B36-08C3-4EC7-B3BA-4EF1EBDB8632}" dt="2022-02-04T09:56:44.429" v="4505" actId="14100"/>
          <ac:cxnSpMkLst>
            <pc:docMk/>
            <pc:sldMk cId="2037345438" sldId="258"/>
            <ac:cxnSpMk id="85" creationId="{A213BB14-4B97-4787-8BA9-C51F031802A8}"/>
          </ac:cxnSpMkLst>
        </pc:cxnChg>
        <pc:cxnChg chg="add del">
          <ac:chgData name="Jack OKeefe" userId="ab4c4838-79e1-48e0-be4b-f906c993f919" providerId="ADAL" clId="{FA0C7B36-08C3-4EC7-B3BA-4EF1EBDB8632}" dt="2022-02-02T15:30:36.784" v="1722" actId="11529"/>
          <ac:cxnSpMkLst>
            <pc:docMk/>
            <pc:sldMk cId="2037345438" sldId="258"/>
            <ac:cxnSpMk id="94" creationId="{B27BE433-3229-46E3-89FC-9E56D614C092}"/>
          </ac:cxnSpMkLst>
        </pc:cxnChg>
        <pc:cxnChg chg="add mod">
          <ac:chgData name="Jack OKeefe" userId="ab4c4838-79e1-48e0-be4b-f906c993f919" providerId="ADAL" clId="{FA0C7B36-08C3-4EC7-B3BA-4EF1EBDB8632}" dt="2022-02-04T10:02:42.380" v="4644" actId="14100"/>
          <ac:cxnSpMkLst>
            <pc:docMk/>
            <pc:sldMk cId="2037345438" sldId="258"/>
            <ac:cxnSpMk id="96" creationId="{EFEA173D-5523-4FA2-9FE8-1090B7C13C9E}"/>
          </ac:cxnSpMkLst>
        </pc:cxnChg>
        <pc:cxnChg chg="add mod">
          <ac:chgData name="Jack OKeefe" userId="ab4c4838-79e1-48e0-be4b-f906c993f919" providerId="ADAL" clId="{FA0C7B36-08C3-4EC7-B3BA-4EF1EBDB8632}" dt="2022-02-04T10:01:31.802" v="4635" actId="1036"/>
          <ac:cxnSpMkLst>
            <pc:docMk/>
            <pc:sldMk cId="2037345438" sldId="258"/>
            <ac:cxnSpMk id="98" creationId="{4F5C151E-C2E2-4D9B-ABEF-5E6239835A1B}"/>
          </ac:cxnSpMkLst>
        </pc:cxnChg>
        <pc:cxnChg chg="add mod">
          <ac:chgData name="Jack OKeefe" userId="ab4c4838-79e1-48e0-be4b-f906c993f919" providerId="ADAL" clId="{FA0C7B36-08C3-4EC7-B3BA-4EF1EBDB8632}" dt="2022-02-04T10:01:44.372" v="4638" actId="14100"/>
          <ac:cxnSpMkLst>
            <pc:docMk/>
            <pc:sldMk cId="2037345438" sldId="258"/>
            <ac:cxnSpMk id="100" creationId="{11F980EC-76BD-4125-A21B-CF21E01368AF}"/>
          </ac:cxnSpMkLst>
        </pc:cxnChg>
        <pc:cxnChg chg="add mod">
          <ac:chgData name="Jack OKeefe" userId="ab4c4838-79e1-48e0-be4b-f906c993f919" providerId="ADAL" clId="{FA0C7B36-08C3-4EC7-B3BA-4EF1EBDB8632}" dt="2022-02-04T09:56:44.429" v="4505" actId="14100"/>
          <ac:cxnSpMkLst>
            <pc:docMk/>
            <pc:sldMk cId="2037345438" sldId="258"/>
            <ac:cxnSpMk id="117" creationId="{A0DC1EAB-F222-45F3-852A-5D75FF367369}"/>
          </ac:cxnSpMkLst>
        </pc:cxnChg>
        <pc:cxnChg chg="add mod">
          <ac:chgData name="Jack OKeefe" userId="ab4c4838-79e1-48e0-be4b-f906c993f919" providerId="ADAL" clId="{FA0C7B36-08C3-4EC7-B3BA-4EF1EBDB8632}" dt="2022-02-03T15:31:43.342" v="4364" actId="1035"/>
          <ac:cxnSpMkLst>
            <pc:docMk/>
            <pc:sldMk cId="2037345438" sldId="258"/>
            <ac:cxnSpMk id="122" creationId="{2A859E3A-B544-4999-9D87-E0E6F9C45964}"/>
          </ac:cxnSpMkLst>
        </pc:cxnChg>
        <pc:cxnChg chg="add mod">
          <ac:chgData name="Jack OKeefe" userId="ab4c4838-79e1-48e0-be4b-f906c993f919" providerId="ADAL" clId="{FA0C7B36-08C3-4EC7-B3BA-4EF1EBDB8632}" dt="2022-02-08T09:41:30.491" v="6999" actId="1036"/>
          <ac:cxnSpMkLst>
            <pc:docMk/>
            <pc:sldMk cId="2037345438" sldId="258"/>
            <ac:cxnSpMk id="126" creationId="{BA7EB09B-6F95-4AAD-9269-A76EA7A73699}"/>
          </ac:cxnSpMkLst>
        </pc:cxnChg>
        <pc:cxnChg chg="add mod">
          <ac:chgData name="Jack OKeefe" userId="ab4c4838-79e1-48e0-be4b-f906c993f919" providerId="ADAL" clId="{FA0C7B36-08C3-4EC7-B3BA-4EF1EBDB8632}" dt="2022-02-03T15:31:43.342" v="4364" actId="1035"/>
          <ac:cxnSpMkLst>
            <pc:docMk/>
            <pc:sldMk cId="2037345438" sldId="258"/>
            <ac:cxnSpMk id="132" creationId="{6CFA22B7-92F1-4FE4-AC27-8FD47AA0740F}"/>
          </ac:cxnSpMkLst>
        </pc:cxnChg>
        <pc:cxnChg chg="add mod">
          <ac:chgData name="Jack OKeefe" userId="ab4c4838-79e1-48e0-be4b-f906c993f919" providerId="ADAL" clId="{FA0C7B36-08C3-4EC7-B3BA-4EF1EBDB8632}" dt="2022-02-03T15:31:43.342" v="4364" actId="1035"/>
          <ac:cxnSpMkLst>
            <pc:docMk/>
            <pc:sldMk cId="2037345438" sldId="258"/>
            <ac:cxnSpMk id="144" creationId="{8AB8B833-4369-494F-8A35-C04E60D573B7}"/>
          </ac:cxnSpMkLst>
        </pc:cxnChg>
        <pc:cxnChg chg="add mod">
          <ac:chgData name="Jack OKeefe" userId="ab4c4838-79e1-48e0-be4b-f906c993f919" providerId="ADAL" clId="{FA0C7B36-08C3-4EC7-B3BA-4EF1EBDB8632}" dt="2022-02-03T15:31:43.342" v="4364" actId="1035"/>
          <ac:cxnSpMkLst>
            <pc:docMk/>
            <pc:sldMk cId="2037345438" sldId="258"/>
            <ac:cxnSpMk id="146" creationId="{A45C71B5-E19D-4609-BC02-167E6C5B7069}"/>
          </ac:cxnSpMkLst>
        </pc:cxnChg>
        <pc:cxnChg chg="add mod">
          <ac:chgData name="Jack OKeefe" userId="ab4c4838-79e1-48e0-be4b-f906c993f919" providerId="ADAL" clId="{FA0C7B36-08C3-4EC7-B3BA-4EF1EBDB8632}" dt="2022-02-03T15:31:43.342" v="4364" actId="1035"/>
          <ac:cxnSpMkLst>
            <pc:docMk/>
            <pc:sldMk cId="2037345438" sldId="258"/>
            <ac:cxnSpMk id="148" creationId="{243C3D84-2071-4681-B898-F750AFE25FC1}"/>
          </ac:cxnSpMkLst>
        </pc:cxnChg>
        <pc:cxnChg chg="add mod">
          <ac:chgData name="Jack OKeefe" userId="ab4c4838-79e1-48e0-be4b-f906c993f919" providerId="ADAL" clId="{FA0C7B36-08C3-4EC7-B3BA-4EF1EBDB8632}" dt="2022-02-07T10:19:42.513" v="5791" actId="14100"/>
          <ac:cxnSpMkLst>
            <pc:docMk/>
            <pc:sldMk cId="2037345438" sldId="258"/>
            <ac:cxnSpMk id="152" creationId="{9DB108EA-4177-4E4A-BA0E-477FF0EC805B}"/>
          </ac:cxnSpMkLst>
        </pc:cxnChg>
        <pc:cxnChg chg="add mod">
          <ac:chgData name="Jack OKeefe" userId="ab4c4838-79e1-48e0-be4b-f906c993f919" providerId="ADAL" clId="{FA0C7B36-08C3-4EC7-B3BA-4EF1EBDB8632}" dt="2022-02-07T10:38:57.821" v="6036" actId="14100"/>
          <ac:cxnSpMkLst>
            <pc:docMk/>
            <pc:sldMk cId="2037345438" sldId="258"/>
            <ac:cxnSpMk id="153" creationId="{8D9943FD-1AAF-4CDC-8D8B-CE038E839560}"/>
          </ac:cxnSpMkLst>
        </pc:cxnChg>
        <pc:cxnChg chg="add del mod">
          <ac:chgData name="Jack OKeefe" userId="ab4c4838-79e1-48e0-be4b-f906c993f919" providerId="ADAL" clId="{FA0C7B36-08C3-4EC7-B3BA-4EF1EBDB8632}" dt="2022-02-03T12:23:54.099" v="2568" actId="478"/>
          <ac:cxnSpMkLst>
            <pc:docMk/>
            <pc:sldMk cId="2037345438" sldId="258"/>
            <ac:cxnSpMk id="157" creationId="{0BCE8109-49BD-497A-A7F0-4F992C186F6F}"/>
          </ac:cxnSpMkLst>
        </pc:cxnChg>
        <pc:cxnChg chg="add mod">
          <ac:chgData name="Jack OKeefe" userId="ab4c4838-79e1-48e0-be4b-f906c993f919" providerId="ADAL" clId="{FA0C7B36-08C3-4EC7-B3BA-4EF1EBDB8632}" dt="2022-02-04T14:12:41.964" v="4946" actId="1076"/>
          <ac:cxnSpMkLst>
            <pc:docMk/>
            <pc:sldMk cId="2037345438" sldId="258"/>
            <ac:cxnSpMk id="172" creationId="{93B8EC08-3D55-4F0B-A42A-0A571DE56A27}"/>
          </ac:cxnSpMkLst>
        </pc:cxnChg>
        <pc:cxnChg chg="add mod">
          <ac:chgData name="Jack OKeefe" userId="ab4c4838-79e1-48e0-be4b-f906c993f919" providerId="ADAL" clId="{FA0C7B36-08C3-4EC7-B3BA-4EF1EBDB8632}" dt="2022-02-08T08:56:22.323" v="6880" actId="14100"/>
          <ac:cxnSpMkLst>
            <pc:docMk/>
            <pc:sldMk cId="2037345438" sldId="258"/>
            <ac:cxnSpMk id="174" creationId="{84DA221C-E9AE-4A98-9E4D-DCA5ADAAAE27}"/>
          </ac:cxnSpMkLst>
        </pc:cxnChg>
        <pc:cxnChg chg="add del mod">
          <ac:chgData name="Jack OKeefe" userId="ab4c4838-79e1-48e0-be4b-f906c993f919" providerId="ADAL" clId="{FA0C7B36-08C3-4EC7-B3BA-4EF1EBDB8632}" dt="2022-02-03T11:40:38.658" v="2120" actId="478"/>
          <ac:cxnSpMkLst>
            <pc:docMk/>
            <pc:sldMk cId="2037345438" sldId="258"/>
            <ac:cxnSpMk id="175" creationId="{920313AB-ABF1-42C9-91A0-C48CC3EDD9EC}"/>
          </ac:cxnSpMkLst>
        </pc:cxnChg>
        <pc:cxnChg chg="add mod ord">
          <ac:chgData name="Jack OKeefe" userId="ab4c4838-79e1-48e0-be4b-f906c993f919" providerId="ADAL" clId="{FA0C7B36-08C3-4EC7-B3BA-4EF1EBDB8632}" dt="2022-02-07T10:38:43.008" v="6031" actId="1035"/>
          <ac:cxnSpMkLst>
            <pc:docMk/>
            <pc:sldMk cId="2037345438" sldId="258"/>
            <ac:cxnSpMk id="176" creationId="{1498D1CA-7EB3-4C17-91A1-5986C7A12D58}"/>
          </ac:cxnSpMkLst>
        </pc:cxnChg>
        <pc:cxnChg chg="add mod">
          <ac:chgData name="Jack OKeefe" userId="ab4c4838-79e1-48e0-be4b-f906c993f919" providerId="ADAL" clId="{FA0C7B36-08C3-4EC7-B3BA-4EF1EBDB8632}" dt="2022-02-08T09:41:20.984" v="6992" actId="1035"/>
          <ac:cxnSpMkLst>
            <pc:docMk/>
            <pc:sldMk cId="2037345438" sldId="258"/>
            <ac:cxnSpMk id="182" creationId="{FCFFF8B8-07D0-47F6-8ABE-4766C7571038}"/>
          </ac:cxnSpMkLst>
        </pc:cxnChg>
        <pc:cxnChg chg="add mod">
          <ac:chgData name="Jack OKeefe" userId="ab4c4838-79e1-48e0-be4b-f906c993f919" providerId="ADAL" clId="{FA0C7B36-08C3-4EC7-B3BA-4EF1EBDB8632}" dt="2022-02-08T09:41:26.525" v="6995" actId="1035"/>
          <ac:cxnSpMkLst>
            <pc:docMk/>
            <pc:sldMk cId="2037345438" sldId="258"/>
            <ac:cxnSpMk id="184" creationId="{E802EF15-5E64-4979-8E3C-5765ED4A3AEC}"/>
          </ac:cxnSpMkLst>
        </pc:cxnChg>
        <pc:cxnChg chg="add mod">
          <ac:chgData name="Jack OKeefe" userId="ab4c4838-79e1-48e0-be4b-f906c993f919" providerId="ADAL" clId="{FA0C7B36-08C3-4EC7-B3BA-4EF1EBDB8632}" dt="2022-02-08T09:41:30.491" v="6999" actId="1036"/>
          <ac:cxnSpMkLst>
            <pc:docMk/>
            <pc:sldMk cId="2037345438" sldId="258"/>
            <ac:cxnSpMk id="186" creationId="{9967AA84-7CD1-4F77-802A-1C8C32BB6CDF}"/>
          </ac:cxnSpMkLst>
        </pc:cxnChg>
        <pc:cxnChg chg="add mod">
          <ac:chgData name="Jack OKeefe" userId="ab4c4838-79e1-48e0-be4b-f906c993f919" providerId="ADAL" clId="{FA0C7B36-08C3-4EC7-B3BA-4EF1EBDB8632}" dt="2022-02-08T09:42:37.565" v="7025" actId="1035"/>
          <ac:cxnSpMkLst>
            <pc:docMk/>
            <pc:sldMk cId="2037345438" sldId="258"/>
            <ac:cxnSpMk id="193" creationId="{927664F3-A2C6-40CC-B4DF-CDE076760189}"/>
          </ac:cxnSpMkLst>
        </pc:cxnChg>
        <pc:cxnChg chg="add mod ord">
          <ac:chgData name="Jack OKeefe" userId="ab4c4838-79e1-48e0-be4b-f906c993f919" providerId="ADAL" clId="{FA0C7B36-08C3-4EC7-B3BA-4EF1EBDB8632}" dt="2022-02-07T16:06:47.597" v="6767" actId="14100"/>
          <ac:cxnSpMkLst>
            <pc:docMk/>
            <pc:sldMk cId="2037345438" sldId="258"/>
            <ac:cxnSpMk id="214" creationId="{44D853F0-02B0-4087-A025-CD231D573FE3}"/>
          </ac:cxnSpMkLst>
        </pc:cxnChg>
        <pc:cxnChg chg="add del mod">
          <ac:chgData name="Jack OKeefe" userId="ab4c4838-79e1-48e0-be4b-f906c993f919" providerId="ADAL" clId="{FA0C7B36-08C3-4EC7-B3BA-4EF1EBDB8632}" dt="2022-02-03T12:03:51.082" v="2290" actId="478"/>
          <ac:cxnSpMkLst>
            <pc:docMk/>
            <pc:sldMk cId="2037345438" sldId="258"/>
            <ac:cxnSpMk id="218" creationId="{063A7A73-4ED3-4B86-A844-55382F72557E}"/>
          </ac:cxnSpMkLst>
        </pc:cxnChg>
        <pc:cxnChg chg="add mod">
          <ac:chgData name="Jack OKeefe" userId="ab4c4838-79e1-48e0-be4b-f906c993f919" providerId="ADAL" clId="{FA0C7B36-08C3-4EC7-B3BA-4EF1EBDB8632}" dt="2022-02-07T16:07:15.135" v="6805" actId="20577"/>
          <ac:cxnSpMkLst>
            <pc:docMk/>
            <pc:sldMk cId="2037345438" sldId="258"/>
            <ac:cxnSpMk id="220" creationId="{77FB7CCF-F35D-4968-B6D1-6D706C4F7307}"/>
          </ac:cxnSpMkLst>
        </pc:cxnChg>
        <pc:cxnChg chg="add del mod">
          <ac:chgData name="Jack OKeefe" userId="ab4c4838-79e1-48e0-be4b-f906c993f919" providerId="ADAL" clId="{FA0C7B36-08C3-4EC7-B3BA-4EF1EBDB8632}" dt="2022-02-03T12:20:57.651" v="2492" actId="478"/>
          <ac:cxnSpMkLst>
            <pc:docMk/>
            <pc:sldMk cId="2037345438" sldId="258"/>
            <ac:cxnSpMk id="227" creationId="{0DCC2A96-9642-4224-936C-FB40F7E73BF6}"/>
          </ac:cxnSpMkLst>
        </pc:cxnChg>
        <pc:cxnChg chg="add del mod">
          <ac:chgData name="Jack OKeefe" userId="ab4c4838-79e1-48e0-be4b-f906c993f919" providerId="ADAL" clId="{FA0C7B36-08C3-4EC7-B3BA-4EF1EBDB8632}" dt="2022-02-03T12:21:01.721" v="2498" actId="478"/>
          <ac:cxnSpMkLst>
            <pc:docMk/>
            <pc:sldMk cId="2037345438" sldId="258"/>
            <ac:cxnSpMk id="230" creationId="{AF08D9D2-8BF4-472E-A1C5-4B0459D3680D}"/>
          </ac:cxnSpMkLst>
        </pc:cxnChg>
        <pc:cxnChg chg="add del mod">
          <ac:chgData name="Jack OKeefe" userId="ab4c4838-79e1-48e0-be4b-f906c993f919" providerId="ADAL" clId="{FA0C7B36-08C3-4EC7-B3BA-4EF1EBDB8632}" dt="2022-02-03T12:21:00.748" v="2497" actId="478"/>
          <ac:cxnSpMkLst>
            <pc:docMk/>
            <pc:sldMk cId="2037345438" sldId="258"/>
            <ac:cxnSpMk id="233" creationId="{BF452F68-4481-4C3A-8428-C7DFA921C674}"/>
          </ac:cxnSpMkLst>
        </pc:cxnChg>
        <pc:cxnChg chg="add del mod">
          <ac:chgData name="Jack OKeefe" userId="ab4c4838-79e1-48e0-be4b-f906c993f919" providerId="ADAL" clId="{FA0C7B36-08C3-4EC7-B3BA-4EF1EBDB8632}" dt="2022-02-03T12:20:59.607" v="2496" actId="478"/>
          <ac:cxnSpMkLst>
            <pc:docMk/>
            <pc:sldMk cId="2037345438" sldId="258"/>
            <ac:cxnSpMk id="235" creationId="{2AD589EF-984D-4D9A-9FA4-4A461A09A867}"/>
          </ac:cxnSpMkLst>
        </pc:cxnChg>
        <pc:cxnChg chg="add del mod">
          <ac:chgData name="Jack OKeefe" userId="ab4c4838-79e1-48e0-be4b-f906c993f919" providerId="ADAL" clId="{FA0C7B36-08C3-4EC7-B3BA-4EF1EBDB8632}" dt="2022-02-03T12:20:58.973" v="2495" actId="478"/>
          <ac:cxnSpMkLst>
            <pc:docMk/>
            <pc:sldMk cId="2037345438" sldId="258"/>
            <ac:cxnSpMk id="237" creationId="{62D7E5C4-41CB-4604-9C36-BEEC6B3B57EB}"/>
          </ac:cxnSpMkLst>
        </pc:cxnChg>
        <pc:cxnChg chg="add del mod">
          <ac:chgData name="Jack OKeefe" userId="ab4c4838-79e1-48e0-be4b-f906c993f919" providerId="ADAL" clId="{FA0C7B36-08C3-4EC7-B3BA-4EF1EBDB8632}" dt="2022-02-03T12:20:58.479" v="2494" actId="478"/>
          <ac:cxnSpMkLst>
            <pc:docMk/>
            <pc:sldMk cId="2037345438" sldId="258"/>
            <ac:cxnSpMk id="239" creationId="{ADB1F6EB-B4C0-45F4-8BA1-275B1F21C931}"/>
          </ac:cxnSpMkLst>
        </pc:cxnChg>
        <pc:cxnChg chg="add del mod">
          <ac:chgData name="Jack OKeefe" userId="ab4c4838-79e1-48e0-be4b-f906c993f919" providerId="ADAL" clId="{FA0C7B36-08C3-4EC7-B3BA-4EF1EBDB8632}" dt="2022-02-03T12:20:58.025" v="2493" actId="478"/>
          <ac:cxnSpMkLst>
            <pc:docMk/>
            <pc:sldMk cId="2037345438" sldId="258"/>
            <ac:cxnSpMk id="241" creationId="{304BE943-DE72-4245-9580-95134896EA27}"/>
          </ac:cxnSpMkLst>
        </pc:cxnChg>
        <pc:cxnChg chg="add mod">
          <ac:chgData name="Jack OKeefe" userId="ab4c4838-79e1-48e0-be4b-f906c993f919" providerId="ADAL" clId="{FA0C7B36-08C3-4EC7-B3BA-4EF1EBDB8632}" dt="2022-02-04T09:33:16.992" v="4467" actId="14100"/>
          <ac:cxnSpMkLst>
            <pc:docMk/>
            <pc:sldMk cId="2037345438" sldId="258"/>
            <ac:cxnSpMk id="253" creationId="{3011E210-3403-4DBD-AF4F-66DF9156F391}"/>
          </ac:cxnSpMkLst>
        </pc:cxnChg>
        <pc:cxnChg chg="add mod">
          <ac:chgData name="Jack OKeefe" userId="ab4c4838-79e1-48e0-be4b-f906c993f919" providerId="ADAL" clId="{FA0C7B36-08C3-4EC7-B3BA-4EF1EBDB8632}" dt="2022-02-03T12:22:40.150" v="2541" actId="164"/>
          <ac:cxnSpMkLst>
            <pc:docMk/>
            <pc:sldMk cId="2037345438" sldId="258"/>
            <ac:cxnSpMk id="268" creationId="{E78BA8FF-40FD-47A1-A55A-92835C7B685E}"/>
          </ac:cxnSpMkLst>
        </pc:cxnChg>
        <pc:cxnChg chg="add mod">
          <ac:chgData name="Jack OKeefe" userId="ab4c4838-79e1-48e0-be4b-f906c993f919" providerId="ADAL" clId="{FA0C7B36-08C3-4EC7-B3BA-4EF1EBDB8632}" dt="2022-02-03T12:22:40.150" v="2541" actId="164"/>
          <ac:cxnSpMkLst>
            <pc:docMk/>
            <pc:sldMk cId="2037345438" sldId="258"/>
            <ac:cxnSpMk id="269" creationId="{8135465A-44EC-4393-9832-EBFAA032D3B0}"/>
          </ac:cxnSpMkLst>
        </pc:cxnChg>
        <pc:cxnChg chg="add mod">
          <ac:chgData name="Jack OKeefe" userId="ab4c4838-79e1-48e0-be4b-f906c993f919" providerId="ADAL" clId="{FA0C7B36-08C3-4EC7-B3BA-4EF1EBDB8632}" dt="2022-02-03T12:22:40.150" v="2541" actId="164"/>
          <ac:cxnSpMkLst>
            <pc:docMk/>
            <pc:sldMk cId="2037345438" sldId="258"/>
            <ac:cxnSpMk id="270" creationId="{06116FB1-659A-431E-A152-00581FE2B28A}"/>
          </ac:cxnSpMkLst>
        </pc:cxnChg>
        <pc:cxnChg chg="add mod">
          <ac:chgData name="Jack OKeefe" userId="ab4c4838-79e1-48e0-be4b-f906c993f919" providerId="ADAL" clId="{FA0C7B36-08C3-4EC7-B3BA-4EF1EBDB8632}" dt="2022-02-03T12:22:40.150" v="2541" actId="164"/>
          <ac:cxnSpMkLst>
            <pc:docMk/>
            <pc:sldMk cId="2037345438" sldId="258"/>
            <ac:cxnSpMk id="271" creationId="{F9C86FF6-6FAC-4D9A-B1FD-20D8F2422FBA}"/>
          </ac:cxnSpMkLst>
        </pc:cxnChg>
        <pc:cxnChg chg="add mod">
          <ac:chgData name="Jack OKeefe" userId="ab4c4838-79e1-48e0-be4b-f906c993f919" providerId="ADAL" clId="{FA0C7B36-08C3-4EC7-B3BA-4EF1EBDB8632}" dt="2022-02-07T10:33:30.227" v="5965" actId="1076"/>
          <ac:cxnSpMkLst>
            <pc:docMk/>
            <pc:sldMk cId="2037345438" sldId="258"/>
            <ac:cxnSpMk id="274" creationId="{1AD9D64B-2102-480E-8CCB-16FEC43D7992}"/>
          </ac:cxnSpMkLst>
        </pc:cxnChg>
        <pc:cxnChg chg="add del mod">
          <ac:chgData name="Jack OKeefe" userId="ab4c4838-79e1-48e0-be4b-f906c993f919" providerId="ADAL" clId="{FA0C7B36-08C3-4EC7-B3BA-4EF1EBDB8632}" dt="2022-02-04T14:12:21.934" v="4943" actId="478"/>
          <ac:cxnSpMkLst>
            <pc:docMk/>
            <pc:sldMk cId="2037345438" sldId="258"/>
            <ac:cxnSpMk id="276" creationId="{C8EE3FF9-E3A1-4326-8619-2E2418F17C27}"/>
          </ac:cxnSpMkLst>
        </pc:cxnChg>
        <pc:cxnChg chg="add del mod">
          <ac:chgData name="Jack OKeefe" userId="ab4c4838-79e1-48e0-be4b-f906c993f919" providerId="ADAL" clId="{FA0C7B36-08C3-4EC7-B3BA-4EF1EBDB8632}" dt="2022-02-04T14:12:11.276" v="4939" actId="478"/>
          <ac:cxnSpMkLst>
            <pc:docMk/>
            <pc:sldMk cId="2037345438" sldId="258"/>
            <ac:cxnSpMk id="279" creationId="{26EDF0A2-DFF8-421F-B0DB-A2FC0D5A979D}"/>
          </ac:cxnSpMkLst>
        </pc:cxnChg>
        <pc:cxnChg chg="add del mod">
          <ac:chgData name="Jack OKeefe" userId="ab4c4838-79e1-48e0-be4b-f906c993f919" providerId="ADAL" clId="{FA0C7B36-08C3-4EC7-B3BA-4EF1EBDB8632}" dt="2022-02-04T14:11:56.518" v="4933" actId="478"/>
          <ac:cxnSpMkLst>
            <pc:docMk/>
            <pc:sldMk cId="2037345438" sldId="258"/>
            <ac:cxnSpMk id="280" creationId="{BC9A4BEA-F1F6-4FD6-B7C2-81A211CC3FED}"/>
          </ac:cxnSpMkLst>
        </pc:cxnChg>
        <pc:cxnChg chg="add mod">
          <ac:chgData name="Jack OKeefe" userId="ab4c4838-79e1-48e0-be4b-f906c993f919" providerId="ADAL" clId="{FA0C7B36-08C3-4EC7-B3BA-4EF1EBDB8632}" dt="2022-02-03T15:31:43.342" v="4364" actId="1035"/>
          <ac:cxnSpMkLst>
            <pc:docMk/>
            <pc:sldMk cId="2037345438" sldId="258"/>
            <ac:cxnSpMk id="288" creationId="{21BD9B66-CFDC-4E15-8771-A3876CE18AA0}"/>
          </ac:cxnSpMkLst>
        </pc:cxnChg>
        <pc:cxnChg chg="add mod">
          <ac:chgData name="Jack OKeefe" userId="ab4c4838-79e1-48e0-be4b-f906c993f919" providerId="ADAL" clId="{FA0C7B36-08C3-4EC7-B3BA-4EF1EBDB8632}" dt="2022-02-03T15:31:43.342" v="4364" actId="1035"/>
          <ac:cxnSpMkLst>
            <pc:docMk/>
            <pc:sldMk cId="2037345438" sldId="258"/>
            <ac:cxnSpMk id="292" creationId="{A26BD480-C787-4127-A4E7-8D88BFB43CC9}"/>
          </ac:cxnSpMkLst>
        </pc:cxnChg>
        <pc:cxnChg chg="add mod">
          <ac:chgData name="Jack OKeefe" userId="ab4c4838-79e1-48e0-be4b-f906c993f919" providerId="ADAL" clId="{FA0C7B36-08C3-4EC7-B3BA-4EF1EBDB8632}" dt="2022-02-03T15:31:43.342" v="4364" actId="1035"/>
          <ac:cxnSpMkLst>
            <pc:docMk/>
            <pc:sldMk cId="2037345438" sldId="258"/>
            <ac:cxnSpMk id="296" creationId="{EBA033A6-8FE5-483B-AF24-A9462104C365}"/>
          </ac:cxnSpMkLst>
        </pc:cxnChg>
        <pc:cxnChg chg="add mod">
          <ac:chgData name="Jack OKeefe" userId="ab4c4838-79e1-48e0-be4b-f906c993f919" providerId="ADAL" clId="{FA0C7B36-08C3-4EC7-B3BA-4EF1EBDB8632}" dt="2022-02-03T15:31:43.342" v="4364" actId="1035"/>
          <ac:cxnSpMkLst>
            <pc:docMk/>
            <pc:sldMk cId="2037345438" sldId="258"/>
            <ac:cxnSpMk id="297" creationId="{8016EDE4-FAE7-405B-9F6A-B5243B5315B6}"/>
          </ac:cxnSpMkLst>
        </pc:cxnChg>
        <pc:cxnChg chg="add mod">
          <ac:chgData name="Jack OKeefe" userId="ab4c4838-79e1-48e0-be4b-f906c993f919" providerId="ADAL" clId="{FA0C7B36-08C3-4EC7-B3BA-4EF1EBDB8632}" dt="2022-02-08T09:42:35.003" v="7021" actId="1076"/>
          <ac:cxnSpMkLst>
            <pc:docMk/>
            <pc:sldMk cId="2037345438" sldId="258"/>
            <ac:cxnSpMk id="303" creationId="{2DBFDC67-FB40-4CF0-96C7-F7A5D6ACE1C4}"/>
          </ac:cxnSpMkLst>
        </pc:cxnChg>
        <pc:cxnChg chg="add del mod">
          <ac:chgData name="Jack OKeefe" userId="ab4c4838-79e1-48e0-be4b-f906c993f919" providerId="ADAL" clId="{FA0C7B36-08C3-4EC7-B3BA-4EF1EBDB8632}" dt="2022-02-03T14:28:22.272" v="3012" actId="478"/>
          <ac:cxnSpMkLst>
            <pc:docMk/>
            <pc:sldMk cId="2037345438" sldId="258"/>
            <ac:cxnSpMk id="304" creationId="{988E4691-8930-448F-A59B-A0EE103F3258}"/>
          </ac:cxnSpMkLst>
        </pc:cxnChg>
        <pc:cxnChg chg="add mod">
          <ac:chgData name="Jack OKeefe" userId="ab4c4838-79e1-48e0-be4b-f906c993f919" providerId="ADAL" clId="{FA0C7B36-08C3-4EC7-B3BA-4EF1EBDB8632}" dt="2022-02-04T14:12:09.364" v="4938" actId="14100"/>
          <ac:cxnSpMkLst>
            <pc:docMk/>
            <pc:sldMk cId="2037345438" sldId="258"/>
            <ac:cxnSpMk id="336" creationId="{87E7D790-8347-470F-8EF1-EE58D51737DB}"/>
          </ac:cxnSpMkLst>
        </pc:cxnChg>
        <pc:cxnChg chg="add mod">
          <ac:chgData name="Jack OKeefe" userId="ab4c4838-79e1-48e0-be4b-f906c993f919" providerId="ADAL" clId="{FA0C7B36-08C3-4EC7-B3BA-4EF1EBDB8632}" dt="2022-02-03T14:23:21.317" v="2868" actId="1037"/>
          <ac:cxnSpMkLst>
            <pc:docMk/>
            <pc:sldMk cId="2037345438" sldId="258"/>
            <ac:cxnSpMk id="337" creationId="{44446D2F-C80F-44D6-917C-867BE99E57CF}"/>
          </ac:cxnSpMkLst>
        </pc:cxnChg>
        <pc:cxnChg chg="add mod ord">
          <ac:chgData name="Jack OKeefe" userId="ab4c4838-79e1-48e0-be4b-f906c993f919" providerId="ADAL" clId="{FA0C7B36-08C3-4EC7-B3BA-4EF1EBDB8632}" dt="2022-02-08T09:43:23.442" v="7026" actId="14100"/>
          <ac:cxnSpMkLst>
            <pc:docMk/>
            <pc:sldMk cId="2037345438" sldId="258"/>
            <ac:cxnSpMk id="340" creationId="{E22BEC48-96E9-47E7-87B2-E3955731AF1A}"/>
          </ac:cxnSpMkLst>
        </pc:cxnChg>
        <pc:cxnChg chg="add mod">
          <ac:chgData name="Jack OKeefe" userId="ab4c4838-79e1-48e0-be4b-f906c993f919" providerId="ADAL" clId="{FA0C7B36-08C3-4EC7-B3BA-4EF1EBDB8632}" dt="2022-02-04T10:32:52.818" v="4777" actId="14100"/>
          <ac:cxnSpMkLst>
            <pc:docMk/>
            <pc:sldMk cId="2037345438" sldId="258"/>
            <ac:cxnSpMk id="350" creationId="{0425945A-1F4F-4591-A8A6-121B5EFD4347}"/>
          </ac:cxnSpMkLst>
        </pc:cxnChg>
        <pc:cxnChg chg="add mod">
          <ac:chgData name="Jack OKeefe" userId="ab4c4838-79e1-48e0-be4b-f906c993f919" providerId="ADAL" clId="{FA0C7B36-08C3-4EC7-B3BA-4EF1EBDB8632}" dt="2022-02-07T10:41:17.954" v="6097" actId="20577"/>
          <ac:cxnSpMkLst>
            <pc:docMk/>
            <pc:sldMk cId="2037345438" sldId="258"/>
            <ac:cxnSpMk id="368" creationId="{1F8D690E-6C1E-4763-BB3B-4DA93CDF2FB3}"/>
          </ac:cxnSpMkLst>
        </pc:cxnChg>
        <pc:cxnChg chg="add mod">
          <ac:chgData name="Jack OKeefe" userId="ab4c4838-79e1-48e0-be4b-f906c993f919" providerId="ADAL" clId="{FA0C7B36-08C3-4EC7-B3BA-4EF1EBDB8632}" dt="2022-02-03T15:31:43.342" v="4364" actId="1035"/>
          <ac:cxnSpMkLst>
            <pc:docMk/>
            <pc:sldMk cId="2037345438" sldId="258"/>
            <ac:cxnSpMk id="370" creationId="{E064A3D1-5C3C-48A8-8370-64F719AB0656}"/>
          </ac:cxnSpMkLst>
        </pc:cxnChg>
        <pc:cxnChg chg="add mod">
          <ac:chgData name="Jack OKeefe" userId="ab4c4838-79e1-48e0-be4b-f906c993f919" providerId="ADAL" clId="{FA0C7B36-08C3-4EC7-B3BA-4EF1EBDB8632}" dt="2022-02-03T15:06:28.274" v="4298" actId="1036"/>
          <ac:cxnSpMkLst>
            <pc:docMk/>
            <pc:sldMk cId="2037345438" sldId="258"/>
            <ac:cxnSpMk id="372" creationId="{EB980DAE-9068-4887-AE68-72EA8435B081}"/>
          </ac:cxnSpMkLst>
        </pc:cxnChg>
        <pc:cxnChg chg="add mod">
          <ac:chgData name="Jack OKeefe" userId="ab4c4838-79e1-48e0-be4b-f906c993f919" providerId="ADAL" clId="{FA0C7B36-08C3-4EC7-B3BA-4EF1EBDB8632}" dt="2022-02-03T15:06:37.061" v="4300" actId="1076"/>
          <ac:cxnSpMkLst>
            <pc:docMk/>
            <pc:sldMk cId="2037345438" sldId="258"/>
            <ac:cxnSpMk id="374" creationId="{D85062BF-11AA-4945-8089-AEDE7C8E6B8B}"/>
          </ac:cxnSpMkLst>
        </pc:cxnChg>
        <pc:cxnChg chg="add mod ord">
          <ac:chgData name="Jack OKeefe" userId="ab4c4838-79e1-48e0-be4b-f906c993f919" providerId="ADAL" clId="{FA0C7B36-08C3-4EC7-B3BA-4EF1EBDB8632}" dt="2022-02-04T10:32:48.477" v="4776" actId="166"/>
          <ac:cxnSpMkLst>
            <pc:docMk/>
            <pc:sldMk cId="2037345438" sldId="258"/>
            <ac:cxnSpMk id="389" creationId="{EE8F0CA8-EB5A-4FCF-AE13-4D9FE9AB513A}"/>
          </ac:cxnSpMkLst>
        </pc:cxnChg>
        <pc:cxnChg chg="add mod ord">
          <ac:chgData name="Jack OKeefe" userId="ab4c4838-79e1-48e0-be4b-f906c993f919" providerId="ADAL" clId="{FA0C7B36-08C3-4EC7-B3BA-4EF1EBDB8632}" dt="2022-02-04T10:32:48.477" v="4776" actId="166"/>
          <ac:cxnSpMkLst>
            <pc:docMk/>
            <pc:sldMk cId="2037345438" sldId="258"/>
            <ac:cxnSpMk id="391" creationId="{AF01DFC5-6CD1-4C61-B2A3-57870093B2CB}"/>
          </ac:cxnSpMkLst>
        </pc:cxnChg>
        <pc:cxnChg chg="add mod">
          <ac:chgData name="Jack OKeefe" userId="ab4c4838-79e1-48e0-be4b-f906c993f919" providerId="ADAL" clId="{FA0C7B36-08C3-4EC7-B3BA-4EF1EBDB8632}" dt="2022-02-07T10:33:30.227" v="5965" actId="1076"/>
          <ac:cxnSpMkLst>
            <pc:docMk/>
            <pc:sldMk cId="2037345438" sldId="258"/>
            <ac:cxnSpMk id="422" creationId="{3F705752-52A3-424C-B16D-4CA3B7E5FA6C}"/>
          </ac:cxnSpMkLst>
        </pc:cxnChg>
        <pc:cxnChg chg="add del mod">
          <ac:chgData name="Jack OKeefe" userId="ab4c4838-79e1-48e0-be4b-f906c993f919" providerId="ADAL" clId="{FA0C7B36-08C3-4EC7-B3BA-4EF1EBDB8632}" dt="2022-02-07T10:33:22.343" v="5964" actId="478"/>
          <ac:cxnSpMkLst>
            <pc:docMk/>
            <pc:sldMk cId="2037345438" sldId="258"/>
            <ac:cxnSpMk id="423" creationId="{CDFEB67B-1785-44AF-ABAB-A4B9884AFDF4}"/>
          </ac:cxnSpMkLst>
        </pc:cxnChg>
        <pc:cxnChg chg="add mod ord">
          <ac:chgData name="Jack OKeefe" userId="ab4c4838-79e1-48e0-be4b-f906c993f919" providerId="ADAL" clId="{FA0C7B36-08C3-4EC7-B3BA-4EF1EBDB8632}" dt="2022-02-07T13:47:16.382" v="6695" actId="167"/>
          <ac:cxnSpMkLst>
            <pc:docMk/>
            <pc:sldMk cId="2037345438" sldId="258"/>
            <ac:cxnSpMk id="426" creationId="{72C286D9-6D39-40AA-8D10-35CBC08CE9E3}"/>
          </ac:cxnSpMkLst>
        </pc:cxnChg>
        <pc:cxnChg chg="add mod">
          <ac:chgData name="Jack OKeefe" userId="ab4c4838-79e1-48e0-be4b-f906c993f919" providerId="ADAL" clId="{FA0C7B36-08C3-4EC7-B3BA-4EF1EBDB8632}" dt="2022-02-07T16:10:37.162" v="6853" actId="571"/>
          <ac:cxnSpMkLst>
            <pc:docMk/>
            <pc:sldMk cId="2037345438" sldId="258"/>
            <ac:cxnSpMk id="449" creationId="{06778017-0DFD-42D7-B27C-9084F9E9E816}"/>
          </ac:cxnSpMkLst>
        </pc:cxnChg>
        <pc:cxnChg chg="add mod">
          <ac:chgData name="Jack OKeefe" userId="ab4c4838-79e1-48e0-be4b-f906c993f919" providerId="ADAL" clId="{FA0C7B36-08C3-4EC7-B3BA-4EF1EBDB8632}" dt="2022-02-08T08:56:30.203" v="6881" actId="571"/>
          <ac:cxnSpMkLst>
            <pc:docMk/>
            <pc:sldMk cId="2037345438" sldId="258"/>
            <ac:cxnSpMk id="452" creationId="{DDA43FB3-8186-4443-82AD-8D18C01C79AD}"/>
          </ac:cxnSpMkLst>
        </pc:cxnChg>
      </pc:sldChg>
      <pc:sldChg chg="addSp delSp modSp new mod">
        <pc:chgData name="Jack OKeefe" userId="ab4c4838-79e1-48e0-be4b-f906c993f919" providerId="ADAL" clId="{FA0C7B36-08C3-4EC7-B3BA-4EF1EBDB8632}" dt="2022-02-08T09:11:49.873" v="6896" actId="14100"/>
        <pc:sldMkLst>
          <pc:docMk/>
          <pc:sldMk cId="375751822" sldId="259"/>
        </pc:sldMkLst>
        <pc:spChg chg="mod">
          <ac:chgData name="Jack OKeefe" userId="ab4c4838-79e1-48e0-be4b-f906c993f919" providerId="ADAL" clId="{FA0C7B36-08C3-4EC7-B3BA-4EF1EBDB8632}" dt="2022-02-07T11:57:33.252" v="6650" actId="20577"/>
          <ac:spMkLst>
            <pc:docMk/>
            <pc:sldMk cId="375751822" sldId="259"/>
            <ac:spMk id="2" creationId="{C5A0FD71-A22A-4E89-8806-915F61E860D0}"/>
          </ac:spMkLst>
        </pc:spChg>
        <pc:spChg chg="del">
          <ac:chgData name="Jack OKeefe" userId="ab4c4838-79e1-48e0-be4b-f906c993f919" providerId="ADAL" clId="{FA0C7B36-08C3-4EC7-B3BA-4EF1EBDB8632}" dt="2022-02-04T17:32:55.776" v="5412"/>
          <ac:spMkLst>
            <pc:docMk/>
            <pc:sldMk cId="375751822" sldId="259"/>
            <ac:spMk id="3" creationId="{212AFEFF-C216-4EF5-A1CE-31CBEAAD5DEA}"/>
          </ac:spMkLst>
        </pc:spChg>
        <pc:spChg chg="add mod">
          <ac:chgData name="Jack OKeefe" userId="ab4c4838-79e1-48e0-be4b-f906c993f919" providerId="ADAL" clId="{FA0C7B36-08C3-4EC7-B3BA-4EF1EBDB8632}" dt="2022-02-07T11:58:10.891" v="6667" actId="692"/>
          <ac:spMkLst>
            <pc:docMk/>
            <pc:sldMk cId="375751822" sldId="259"/>
            <ac:spMk id="6" creationId="{9B38FDBE-6B07-48F7-963C-0EB3D94E9F13}"/>
          </ac:spMkLst>
        </pc:spChg>
        <pc:spChg chg="add mod">
          <ac:chgData name="Jack OKeefe" userId="ab4c4838-79e1-48e0-be4b-f906c993f919" providerId="ADAL" clId="{FA0C7B36-08C3-4EC7-B3BA-4EF1EBDB8632}" dt="2022-02-07T11:57:52.614" v="6659" actId="20577"/>
          <ac:spMkLst>
            <pc:docMk/>
            <pc:sldMk cId="375751822" sldId="259"/>
            <ac:spMk id="9" creationId="{87C336FB-5F27-4582-9206-E7ABFA872763}"/>
          </ac:spMkLst>
        </pc:spChg>
        <pc:spChg chg="add mod">
          <ac:chgData name="Jack OKeefe" userId="ab4c4838-79e1-48e0-be4b-f906c993f919" providerId="ADAL" clId="{FA0C7B36-08C3-4EC7-B3BA-4EF1EBDB8632}" dt="2022-02-07T11:58:03.230" v="6666" actId="20577"/>
          <ac:spMkLst>
            <pc:docMk/>
            <pc:sldMk cId="375751822" sldId="259"/>
            <ac:spMk id="12" creationId="{8F6F23F4-E39B-49B2-97D3-8AC7D3A07651}"/>
          </ac:spMkLst>
        </pc:spChg>
        <pc:picChg chg="add mod">
          <ac:chgData name="Jack OKeefe" userId="ab4c4838-79e1-48e0-be4b-f906c993f919" providerId="ADAL" clId="{FA0C7B36-08C3-4EC7-B3BA-4EF1EBDB8632}" dt="2022-02-07T10:43:29.664" v="6132" actId="1076"/>
          <ac:picMkLst>
            <pc:docMk/>
            <pc:sldMk cId="375751822" sldId="259"/>
            <ac:picMk id="5" creationId="{EC4C1060-3E93-4662-8121-DF0E1D43288F}"/>
          </ac:picMkLst>
        </pc:picChg>
        <pc:picChg chg="add mod">
          <ac:chgData name="Jack OKeefe" userId="ab4c4838-79e1-48e0-be4b-f906c993f919" providerId="ADAL" clId="{FA0C7B36-08C3-4EC7-B3BA-4EF1EBDB8632}" dt="2022-02-07T10:44:51.610" v="6141" actId="1076"/>
          <ac:picMkLst>
            <pc:docMk/>
            <pc:sldMk cId="375751822" sldId="259"/>
            <ac:picMk id="8" creationId="{377EC99E-B114-400C-B121-A20EF52EDC03}"/>
          </ac:picMkLst>
        </pc:picChg>
        <pc:picChg chg="add mod">
          <ac:chgData name="Jack OKeefe" userId="ab4c4838-79e1-48e0-be4b-f906c993f919" providerId="ADAL" clId="{FA0C7B36-08C3-4EC7-B3BA-4EF1EBDB8632}" dt="2022-02-07T11:57:41.539" v="6651" actId="1076"/>
          <ac:picMkLst>
            <pc:docMk/>
            <pc:sldMk cId="375751822" sldId="259"/>
            <ac:picMk id="1026" creationId="{348E15D7-9DAF-422F-9C92-CFE8F83C195D}"/>
          </ac:picMkLst>
        </pc:picChg>
        <pc:picChg chg="add mod">
          <ac:chgData name="Jack OKeefe" userId="ab4c4838-79e1-48e0-be4b-f906c993f919" providerId="ADAL" clId="{FA0C7B36-08C3-4EC7-B3BA-4EF1EBDB8632}" dt="2022-02-08T09:11:49.873" v="6896" actId="14100"/>
          <ac:picMkLst>
            <pc:docMk/>
            <pc:sldMk cId="375751822" sldId="259"/>
            <ac:picMk id="1028" creationId="{FE62FF77-70EC-4EA6-94DB-AA6AE84E5E88}"/>
          </ac:picMkLst>
        </pc:picChg>
      </pc:sldChg>
      <pc:sldChg chg="addSp delSp modSp new mod ord">
        <pc:chgData name="Jack OKeefe" userId="ab4c4838-79e1-48e0-be4b-f906c993f919" providerId="ADAL" clId="{FA0C7B36-08C3-4EC7-B3BA-4EF1EBDB8632}" dt="2022-02-08T09:30:56.271" v="6975" actId="14100"/>
        <pc:sldMkLst>
          <pc:docMk/>
          <pc:sldMk cId="1888589222" sldId="260"/>
        </pc:sldMkLst>
        <pc:spChg chg="mod">
          <ac:chgData name="Jack OKeefe" userId="ab4c4838-79e1-48e0-be4b-f906c993f919" providerId="ADAL" clId="{FA0C7B36-08C3-4EC7-B3BA-4EF1EBDB8632}" dt="2022-02-02T15:50:01.876" v="1944" actId="20577"/>
          <ac:spMkLst>
            <pc:docMk/>
            <pc:sldMk cId="1888589222" sldId="260"/>
            <ac:spMk id="2" creationId="{AB60BBB3-2DF3-4726-A590-F1F8760E4538}"/>
          </ac:spMkLst>
        </pc:spChg>
        <pc:spChg chg="del">
          <ac:chgData name="Jack OKeefe" userId="ab4c4838-79e1-48e0-be4b-f906c993f919" providerId="ADAL" clId="{FA0C7B36-08C3-4EC7-B3BA-4EF1EBDB8632}" dt="2022-02-02T15:48:23.367" v="1905" actId="478"/>
          <ac:spMkLst>
            <pc:docMk/>
            <pc:sldMk cId="1888589222" sldId="260"/>
            <ac:spMk id="3" creationId="{5AE3A4A1-23AD-46BC-99EF-7FF7217AC597}"/>
          </ac:spMkLst>
        </pc:spChg>
        <pc:spChg chg="add mod">
          <ac:chgData name="Jack OKeefe" userId="ab4c4838-79e1-48e0-be4b-f906c993f919" providerId="ADAL" clId="{FA0C7B36-08C3-4EC7-B3BA-4EF1EBDB8632}" dt="2022-02-07T16:04:25.263" v="6763" actId="1076"/>
          <ac:spMkLst>
            <pc:docMk/>
            <pc:sldMk cId="1888589222" sldId="260"/>
            <ac:spMk id="4" creationId="{FF24A71B-307F-4AB9-8F77-1CDD6B3D963C}"/>
          </ac:spMkLst>
        </pc:spChg>
        <pc:spChg chg="add mod">
          <ac:chgData name="Jack OKeefe" userId="ab4c4838-79e1-48e0-be4b-f906c993f919" providerId="ADAL" clId="{FA0C7B36-08C3-4EC7-B3BA-4EF1EBDB8632}" dt="2022-02-08T09:13:24.473" v="6961" actId="20577"/>
          <ac:spMkLst>
            <pc:docMk/>
            <pc:sldMk cId="1888589222" sldId="260"/>
            <ac:spMk id="5" creationId="{997B0DB7-B8C3-4321-A858-D3460B1A6937}"/>
          </ac:spMkLst>
        </pc:spChg>
        <pc:spChg chg="add mod">
          <ac:chgData name="Jack OKeefe" userId="ab4c4838-79e1-48e0-be4b-f906c993f919" providerId="ADAL" clId="{FA0C7B36-08C3-4EC7-B3BA-4EF1EBDB8632}" dt="2022-02-07T16:04:25.263" v="6763" actId="1076"/>
          <ac:spMkLst>
            <pc:docMk/>
            <pc:sldMk cId="1888589222" sldId="260"/>
            <ac:spMk id="6" creationId="{421455E3-AE89-44D8-A751-9D6435670965}"/>
          </ac:spMkLst>
        </pc:spChg>
        <pc:spChg chg="add mod">
          <ac:chgData name="Jack OKeefe" userId="ab4c4838-79e1-48e0-be4b-f906c993f919" providerId="ADAL" clId="{FA0C7B36-08C3-4EC7-B3BA-4EF1EBDB8632}" dt="2022-02-08T09:30:14.071" v="6963" actId="20577"/>
          <ac:spMkLst>
            <pc:docMk/>
            <pc:sldMk cId="1888589222" sldId="260"/>
            <ac:spMk id="7" creationId="{7CDF8D90-D80C-448F-B6E8-8A5BBDB4CE71}"/>
          </ac:spMkLst>
        </pc:spChg>
        <pc:spChg chg="add mod">
          <ac:chgData name="Jack OKeefe" userId="ab4c4838-79e1-48e0-be4b-f906c993f919" providerId="ADAL" clId="{FA0C7B36-08C3-4EC7-B3BA-4EF1EBDB8632}" dt="2022-02-07T16:04:25.263" v="6763" actId="1076"/>
          <ac:spMkLst>
            <pc:docMk/>
            <pc:sldMk cId="1888589222" sldId="260"/>
            <ac:spMk id="10" creationId="{5B250CAA-69EC-4A7F-88AA-37EC1C839D28}"/>
          </ac:spMkLst>
        </pc:spChg>
        <pc:spChg chg="add del mod">
          <ac:chgData name="Jack OKeefe" userId="ab4c4838-79e1-48e0-be4b-f906c993f919" providerId="ADAL" clId="{FA0C7B36-08C3-4EC7-B3BA-4EF1EBDB8632}" dt="2022-02-07T11:04:06.381" v="6365" actId="478"/>
          <ac:spMkLst>
            <pc:docMk/>
            <pc:sldMk cId="1888589222" sldId="260"/>
            <ac:spMk id="17" creationId="{51683F8C-3A33-4F3E-9444-052E9D75E976}"/>
          </ac:spMkLst>
        </pc:spChg>
        <pc:spChg chg="add mod">
          <ac:chgData name="Jack OKeefe" userId="ab4c4838-79e1-48e0-be4b-f906c993f919" providerId="ADAL" clId="{FA0C7B36-08C3-4EC7-B3BA-4EF1EBDB8632}" dt="2022-02-08T09:30:56.271" v="6975" actId="14100"/>
          <ac:spMkLst>
            <pc:docMk/>
            <pc:sldMk cId="1888589222" sldId="260"/>
            <ac:spMk id="25" creationId="{B8964759-3BB6-4022-93AD-532C9D1AF22C}"/>
          </ac:spMkLst>
        </pc:spChg>
        <pc:spChg chg="add mod">
          <ac:chgData name="Jack OKeefe" userId="ab4c4838-79e1-48e0-be4b-f906c993f919" providerId="ADAL" clId="{FA0C7B36-08C3-4EC7-B3BA-4EF1EBDB8632}" dt="2022-02-07T16:04:25.263" v="6763" actId="1076"/>
          <ac:spMkLst>
            <pc:docMk/>
            <pc:sldMk cId="1888589222" sldId="260"/>
            <ac:spMk id="26" creationId="{D54ACD2E-7A0C-4F73-8D4A-21260ADDA9A0}"/>
          </ac:spMkLst>
        </pc:spChg>
        <pc:spChg chg="add mod">
          <ac:chgData name="Jack OKeefe" userId="ab4c4838-79e1-48e0-be4b-f906c993f919" providerId="ADAL" clId="{FA0C7B36-08C3-4EC7-B3BA-4EF1EBDB8632}" dt="2022-02-07T16:04:25.263" v="6763" actId="1076"/>
          <ac:spMkLst>
            <pc:docMk/>
            <pc:sldMk cId="1888589222" sldId="260"/>
            <ac:spMk id="27" creationId="{8FC3CAB9-3C31-4C23-9846-FA9DA5AEC947}"/>
          </ac:spMkLst>
        </pc:spChg>
        <pc:spChg chg="add mod">
          <ac:chgData name="Jack OKeefe" userId="ab4c4838-79e1-48e0-be4b-f906c993f919" providerId="ADAL" clId="{FA0C7B36-08C3-4EC7-B3BA-4EF1EBDB8632}" dt="2022-02-07T16:04:25.263" v="6763" actId="1076"/>
          <ac:spMkLst>
            <pc:docMk/>
            <pc:sldMk cId="1888589222" sldId="260"/>
            <ac:spMk id="30" creationId="{F1FE99F1-1EDF-4D68-8762-38C9F9C55CBE}"/>
          </ac:spMkLst>
        </pc:spChg>
        <pc:spChg chg="add mod">
          <ac:chgData name="Jack OKeefe" userId="ab4c4838-79e1-48e0-be4b-f906c993f919" providerId="ADAL" clId="{FA0C7B36-08C3-4EC7-B3BA-4EF1EBDB8632}" dt="2022-02-07T16:04:25.263" v="6763" actId="1076"/>
          <ac:spMkLst>
            <pc:docMk/>
            <pc:sldMk cId="1888589222" sldId="260"/>
            <ac:spMk id="33" creationId="{57F18E97-50FD-42A6-8B82-EDBA4DE5D589}"/>
          </ac:spMkLst>
        </pc:spChg>
        <pc:spChg chg="add mod">
          <ac:chgData name="Jack OKeefe" userId="ab4c4838-79e1-48e0-be4b-f906c993f919" providerId="ADAL" clId="{FA0C7B36-08C3-4EC7-B3BA-4EF1EBDB8632}" dt="2022-02-07T16:04:25.263" v="6763" actId="1076"/>
          <ac:spMkLst>
            <pc:docMk/>
            <pc:sldMk cId="1888589222" sldId="260"/>
            <ac:spMk id="36" creationId="{D10357F7-2573-45F0-B4E5-60C6C6BBF158}"/>
          </ac:spMkLst>
        </pc:spChg>
        <pc:cxnChg chg="add mod">
          <ac:chgData name="Jack OKeefe" userId="ab4c4838-79e1-48e0-be4b-f906c993f919" providerId="ADAL" clId="{FA0C7B36-08C3-4EC7-B3BA-4EF1EBDB8632}" dt="2022-02-08T09:13:04.649" v="6931" actId="14100"/>
          <ac:cxnSpMkLst>
            <pc:docMk/>
            <pc:sldMk cId="1888589222" sldId="260"/>
            <ac:cxnSpMk id="9" creationId="{584073B2-5DBA-478A-AAB6-2AA90E824BCD}"/>
          </ac:cxnSpMkLst>
        </pc:cxnChg>
        <pc:cxnChg chg="add del mod">
          <ac:chgData name="Jack OKeefe" userId="ab4c4838-79e1-48e0-be4b-f906c993f919" providerId="ADAL" clId="{FA0C7B36-08C3-4EC7-B3BA-4EF1EBDB8632}" dt="2022-02-07T11:04:25.049" v="6369" actId="11529"/>
          <ac:cxnSpMkLst>
            <pc:docMk/>
            <pc:sldMk cId="1888589222" sldId="260"/>
            <ac:cxnSpMk id="19" creationId="{2A616A64-A8E7-4B45-9E0F-F99A640B2F51}"/>
          </ac:cxnSpMkLst>
        </pc:cxnChg>
        <pc:cxnChg chg="add del mod">
          <ac:chgData name="Jack OKeefe" userId="ab4c4838-79e1-48e0-be4b-f906c993f919" providerId="ADAL" clId="{FA0C7B36-08C3-4EC7-B3BA-4EF1EBDB8632}" dt="2022-02-07T11:04:34.312" v="6371" actId="11529"/>
          <ac:cxnSpMkLst>
            <pc:docMk/>
            <pc:sldMk cId="1888589222" sldId="260"/>
            <ac:cxnSpMk id="22" creationId="{E106A0D9-3B74-4F0A-8B4E-E77162E8655D}"/>
          </ac:cxnSpMkLst>
        </pc:cxnChg>
        <pc:cxnChg chg="add mod">
          <ac:chgData name="Jack OKeefe" userId="ab4c4838-79e1-48e0-be4b-f906c993f919" providerId="ADAL" clId="{FA0C7B36-08C3-4EC7-B3BA-4EF1EBDB8632}" dt="2022-02-08T09:13:04.649" v="6931" actId="14100"/>
          <ac:cxnSpMkLst>
            <pc:docMk/>
            <pc:sldMk cId="1888589222" sldId="260"/>
            <ac:cxnSpMk id="24" creationId="{C7B5FDF6-E69E-42E1-808B-E9FC4EAF799C}"/>
          </ac:cxnSpMkLst>
        </pc:cxnChg>
        <pc:cxnChg chg="add mod">
          <ac:chgData name="Jack OKeefe" userId="ab4c4838-79e1-48e0-be4b-f906c993f919" providerId="ADAL" clId="{FA0C7B36-08C3-4EC7-B3BA-4EF1EBDB8632}" dt="2022-02-08T09:13:04.649" v="6931" actId="14100"/>
          <ac:cxnSpMkLst>
            <pc:docMk/>
            <pc:sldMk cId="1888589222" sldId="260"/>
            <ac:cxnSpMk id="32" creationId="{B1438DBB-8766-4206-B022-90BA089BFC14}"/>
          </ac:cxnSpMkLst>
        </pc:cxnChg>
        <pc:cxnChg chg="add mod">
          <ac:chgData name="Jack OKeefe" userId="ab4c4838-79e1-48e0-be4b-f906c993f919" providerId="ADAL" clId="{FA0C7B36-08C3-4EC7-B3BA-4EF1EBDB8632}" dt="2022-02-07T16:04:25.263" v="6763" actId="1076"/>
          <ac:cxnSpMkLst>
            <pc:docMk/>
            <pc:sldMk cId="1888589222" sldId="260"/>
            <ac:cxnSpMk id="35" creationId="{2EC4EC7E-931D-4AC4-9997-929A0A7AEF53}"/>
          </ac:cxnSpMkLst>
        </pc:cxnChg>
      </pc:sldChg>
      <pc:sldChg chg="addSp delSp modSp new mod ord">
        <pc:chgData name="Jack OKeefe" userId="ab4c4838-79e1-48e0-be4b-f906c993f919" providerId="ADAL" clId="{FA0C7B36-08C3-4EC7-B3BA-4EF1EBDB8632}" dt="2022-02-07T13:54:05.569" v="6739" actId="20577"/>
        <pc:sldMkLst>
          <pc:docMk/>
          <pc:sldMk cId="3894985837" sldId="261"/>
        </pc:sldMkLst>
        <pc:spChg chg="mod">
          <ac:chgData name="Jack OKeefe" userId="ab4c4838-79e1-48e0-be4b-f906c993f919" providerId="ADAL" clId="{FA0C7B36-08C3-4EC7-B3BA-4EF1EBDB8632}" dt="2022-02-07T13:54:05.569" v="6739" actId="20577"/>
          <ac:spMkLst>
            <pc:docMk/>
            <pc:sldMk cId="3894985837" sldId="261"/>
            <ac:spMk id="2" creationId="{1EB1CB44-10D1-4B49-97CA-E80085AB9A28}"/>
          </ac:spMkLst>
        </pc:spChg>
        <pc:spChg chg="del">
          <ac:chgData name="Jack OKeefe" userId="ab4c4838-79e1-48e0-be4b-f906c993f919" providerId="ADAL" clId="{FA0C7B36-08C3-4EC7-B3BA-4EF1EBDB8632}" dt="2022-02-04T15:08:19.667" v="4990" actId="22"/>
          <ac:spMkLst>
            <pc:docMk/>
            <pc:sldMk cId="3894985837" sldId="261"/>
            <ac:spMk id="3" creationId="{33060750-29D2-47FB-92DB-59773996507B}"/>
          </ac:spMkLst>
        </pc:spChg>
        <pc:spChg chg="add del mod">
          <ac:chgData name="Jack OKeefe" userId="ab4c4838-79e1-48e0-be4b-f906c993f919" providerId="ADAL" clId="{FA0C7B36-08C3-4EC7-B3BA-4EF1EBDB8632}" dt="2022-02-07T11:22:27.095" v="6505" actId="478"/>
          <ac:spMkLst>
            <pc:docMk/>
            <pc:sldMk cId="3894985837" sldId="261"/>
            <ac:spMk id="6" creationId="{2515F6CF-9575-459D-9256-EE2F3757CC24}"/>
          </ac:spMkLst>
        </pc:spChg>
        <pc:spChg chg="add mod">
          <ac:chgData name="Jack OKeefe" userId="ab4c4838-79e1-48e0-be4b-f906c993f919" providerId="ADAL" clId="{FA0C7B36-08C3-4EC7-B3BA-4EF1EBDB8632}" dt="2022-02-07T13:34:37.261" v="6675" actId="1076"/>
          <ac:spMkLst>
            <pc:docMk/>
            <pc:sldMk cId="3894985837" sldId="261"/>
            <ac:spMk id="7" creationId="{DEC28538-E31E-48A8-B0AE-FF4CEEA8A298}"/>
          </ac:spMkLst>
        </pc:spChg>
        <pc:spChg chg="add mod">
          <ac:chgData name="Jack OKeefe" userId="ab4c4838-79e1-48e0-be4b-f906c993f919" providerId="ADAL" clId="{FA0C7B36-08C3-4EC7-B3BA-4EF1EBDB8632}" dt="2022-02-07T13:34:24.006" v="6673" actId="1076"/>
          <ac:spMkLst>
            <pc:docMk/>
            <pc:sldMk cId="3894985837" sldId="261"/>
            <ac:spMk id="8" creationId="{1FA40591-1108-4421-B067-B9B693649EB5}"/>
          </ac:spMkLst>
        </pc:spChg>
        <pc:spChg chg="add mod">
          <ac:chgData name="Jack OKeefe" userId="ab4c4838-79e1-48e0-be4b-f906c993f919" providerId="ADAL" clId="{FA0C7B36-08C3-4EC7-B3BA-4EF1EBDB8632}" dt="2022-02-07T13:34:32.838" v="6674" actId="1076"/>
          <ac:spMkLst>
            <pc:docMk/>
            <pc:sldMk cId="3894985837" sldId="261"/>
            <ac:spMk id="9" creationId="{D083809B-6659-4A6A-9EBB-0AD2E52787AF}"/>
          </ac:spMkLst>
        </pc:spChg>
        <pc:spChg chg="add del mod">
          <ac:chgData name="Jack OKeefe" userId="ab4c4838-79e1-48e0-be4b-f906c993f919" providerId="ADAL" clId="{FA0C7B36-08C3-4EC7-B3BA-4EF1EBDB8632}" dt="2022-02-07T11:42:06.706" v="6534"/>
          <ac:spMkLst>
            <pc:docMk/>
            <pc:sldMk cId="3894985837" sldId="261"/>
            <ac:spMk id="10" creationId="{9C201ED4-4C9C-4817-9A66-D2086E2D9E0B}"/>
          </ac:spMkLst>
        </pc:spChg>
        <pc:spChg chg="add del mod">
          <ac:chgData name="Jack OKeefe" userId="ab4c4838-79e1-48e0-be4b-f906c993f919" providerId="ADAL" clId="{FA0C7B36-08C3-4EC7-B3BA-4EF1EBDB8632}" dt="2022-02-07T11:43:15.174" v="6542"/>
          <ac:spMkLst>
            <pc:docMk/>
            <pc:sldMk cId="3894985837" sldId="261"/>
            <ac:spMk id="12" creationId="{D25FF19A-484D-4B50-9F99-0339576DB1EA}"/>
          </ac:spMkLst>
        </pc:spChg>
        <pc:spChg chg="add del mod">
          <ac:chgData name="Jack OKeefe" userId="ab4c4838-79e1-48e0-be4b-f906c993f919" providerId="ADAL" clId="{FA0C7B36-08C3-4EC7-B3BA-4EF1EBDB8632}" dt="2022-02-07T11:52:11.934" v="6599" actId="478"/>
          <ac:spMkLst>
            <pc:docMk/>
            <pc:sldMk cId="3894985837" sldId="261"/>
            <ac:spMk id="14" creationId="{437C83B0-22E6-4E6B-B552-DA8967F72C71}"/>
          </ac:spMkLst>
        </pc:spChg>
        <pc:spChg chg="add mod">
          <ac:chgData name="Jack OKeefe" userId="ab4c4838-79e1-48e0-be4b-f906c993f919" providerId="ADAL" clId="{FA0C7B36-08C3-4EC7-B3BA-4EF1EBDB8632}" dt="2022-02-07T13:34:24.006" v="6673" actId="1076"/>
          <ac:spMkLst>
            <pc:docMk/>
            <pc:sldMk cId="3894985837" sldId="261"/>
            <ac:spMk id="15" creationId="{E443B541-9D51-4599-AD72-949899E4F27A}"/>
          </ac:spMkLst>
        </pc:spChg>
        <pc:spChg chg="add mod">
          <ac:chgData name="Jack OKeefe" userId="ab4c4838-79e1-48e0-be4b-f906c993f919" providerId="ADAL" clId="{FA0C7B36-08C3-4EC7-B3BA-4EF1EBDB8632}" dt="2022-02-07T13:34:32.838" v="6674" actId="1076"/>
          <ac:spMkLst>
            <pc:docMk/>
            <pc:sldMk cId="3894985837" sldId="261"/>
            <ac:spMk id="16" creationId="{5CE68CD5-158E-4703-AFD6-02C330F29FA9}"/>
          </ac:spMkLst>
        </pc:spChg>
        <pc:graphicFrameChg chg="add mod">
          <ac:chgData name="Jack OKeefe" userId="ab4c4838-79e1-48e0-be4b-f906c993f919" providerId="ADAL" clId="{FA0C7B36-08C3-4EC7-B3BA-4EF1EBDB8632}" dt="2022-02-07T13:34:24.006" v="6673" actId="1076"/>
          <ac:graphicFrameMkLst>
            <pc:docMk/>
            <pc:sldMk cId="3894985837" sldId="261"/>
            <ac:graphicFrameMk id="11" creationId="{751B6AED-AD50-4599-BC1E-DFE68A022DF9}"/>
          </ac:graphicFrameMkLst>
        </pc:graphicFrameChg>
        <pc:graphicFrameChg chg="add mod modGraphic">
          <ac:chgData name="Jack OKeefe" userId="ab4c4838-79e1-48e0-be4b-f906c993f919" providerId="ADAL" clId="{FA0C7B36-08C3-4EC7-B3BA-4EF1EBDB8632}" dt="2022-02-07T13:34:32.838" v="6674" actId="1076"/>
          <ac:graphicFrameMkLst>
            <pc:docMk/>
            <pc:sldMk cId="3894985837" sldId="261"/>
            <ac:graphicFrameMk id="13" creationId="{BB54EBBA-258F-4769-B986-EF89CB2B33A9}"/>
          </ac:graphicFrameMkLst>
        </pc:graphicFrameChg>
        <pc:picChg chg="add mod ord">
          <ac:chgData name="Jack OKeefe" userId="ab4c4838-79e1-48e0-be4b-f906c993f919" providerId="ADAL" clId="{FA0C7B36-08C3-4EC7-B3BA-4EF1EBDB8632}" dt="2022-02-07T13:34:13.614" v="6672" actId="1076"/>
          <ac:picMkLst>
            <pc:docMk/>
            <pc:sldMk cId="3894985837" sldId="261"/>
            <ac:picMk id="5" creationId="{474D6EC8-E6C6-412C-A1C4-A686624D6B4E}"/>
          </ac:picMkLst>
        </pc:picChg>
      </pc:sldChg>
      <pc:sldChg chg="addSp delSp modSp new mod">
        <pc:chgData name="Jack OKeefe" userId="ab4c4838-79e1-48e0-be4b-f906c993f919" providerId="ADAL" clId="{FA0C7B36-08C3-4EC7-B3BA-4EF1EBDB8632}" dt="2022-02-08T15:02:45.742" v="7039" actId="1076"/>
        <pc:sldMkLst>
          <pc:docMk/>
          <pc:sldMk cId="3868114890" sldId="262"/>
        </pc:sldMkLst>
        <pc:spChg chg="mod">
          <ac:chgData name="Jack OKeefe" userId="ab4c4838-79e1-48e0-be4b-f906c993f919" providerId="ADAL" clId="{FA0C7B36-08C3-4EC7-B3BA-4EF1EBDB8632}" dt="2022-02-08T15:01:59.628" v="7030" actId="20577"/>
          <ac:spMkLst>
            <pc:docMk/>
            <pc:sldMk cId="3868114890" sldId="262"/>
            <ac:spMk id="2" creationId="{61B730E3-5631-4335-84C9-9B15E14D9299}"/>
          </ac:spMkLst>
        </pc:spChg>
        <pc:spChg chg="del">
          <ac:chgData name="Jack OKeefe" userId="ab4c4838-79e1-48e0-be4b-f906c993f919" providerId="ADAL" clId="{FA0C7B36-08C3-4EC7-B3BA-4EF1EBDB8632}" dt="2022-02-08T15:02:22.273" v="7031"/>
          <ac:spMkLst>
            <pc:docMk/>
            <pc:sldMk cId="3868114890" sldId="262"/>
            <ac:spMk id="3" creationId="{E2C0D7C0-3951-4B32-86FB-FECC70E124BD}"/>
          </ac:spMkLst>
        </pc:spChg>
        <pc:picChg chg="add mod">
          <ac:chgData name="Jack OKeefe" userId="ab4c4838-79e1-48e0-be4b-f906c993f919" providerId="ADAL" clId="{FA0C7B36-08C3-4EC7-B3BA-4EF1EBDB8632}" dt="2022-02-08T15:02:45.742" v="7039" actId="1076"/>
          <ac:picMkLst>
            <pc:docMk/>
            <pc:sldMk cId="3868114890" sldId="262"/>
            <ac:picMk id="3074" creationId="{9BBCF86E-1065-4AC9-907D-05C4F9E7D22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39060" y="1122363"/>
            <a:ext cx="27234356"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4539060" y="3602038"/>
            <a:ext cx="27234356"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4BD50F-E42D-47DC-A44F-B12FABCB6111}" type="datetimeFigureOut">
              <a:rPr lang="en-GB" smtClean="0"/>
              <a:t>22/02/2022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E84B8B-ACA5-4FB8-8E92-F5F61DD709FE}" type="slidenum">
              <a:rPr lang="en-GB" smtClean="0"/>
              <a:t>‹#›</a:t>
            </a:fld>
            <a:endParaRPr lang="en-GB"/>
          </a:p>
        </p:txBody>
      </p:sp>
    </p:spTree>
    <p:extLst>
      <p:ext uri="{BB962C8B-B14F-4D97-AF65-F5344CB8AC3E}">
        <p14:creationId xmlns:p14="http://schemas.microsoft.com/office/powerpoint/2010/main" val="90927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4BD50F-E42D-47DC-A44F-B12FABCB6111}" type="datetimeFigureOut">
              <a:rPr lang="en-GB" smtClean="0"/>
              <a:t>22/02/2022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E84B8B-ACA5-4FB8-8E92-F5F61DD709FE}" type="slidenum">
              <a:rPr lang="en-GB" smtClean="0"/>
              <a:t>‹#›</a:t>
            </a:fld>
            <a:endParaRPr lang="en-GB"/>
          </a:p>
        </p:txBody>
      </p:sp>
    </p:spTree>
    <p:extLst>
      <p:ext uri="{BB962C8B-B14F-4D97-AF65-F5344CB8AC3E}">
        <p14:creationId xmlns:p14="http://schemas.microsoft.com/office/powerpoint/2010/main" val="1959428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5986115" y="365125"/>
            <a:ext cx="7829877"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496483" y="365125"/>
            <a:ext cx="2303572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4BD50F-E42D-47DC-A44F-B12FABCB6111}" type="datetimeFigureOut">
              <a:rPr lang="en-GB" smtClean="0"/>
              <a:t>22/02/2022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E84B8B-ACA5-4FB8-8E92-F5F61DD709FE}" type="slidenum">
              <a:rPr lang="en-GB" smtClean="0"/>
              <a:t>‹#›</a:t>
            </a:fld>
            <a:endParaRPr lang="en-GB"/>
          </a:p>
        </p:txBody>
      </p:sp>
    </p:spTree>
    <p:extLst>
      <p:ext uri="{BB962C8B-B14F-4D97-AF65-F5344CB8AC3E}">
        <p14:creationId xmlns:p14="http://schemas.microsoft.com/office/powerpoint/2010/main" val="3837365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4BD50F-E42D-47DC-A44F-B12FABCB6111}" type="datetimeFigureOut">
              <a:rPr lang="en-GB" smtClean="0"/>
              <a:t>22/02/2022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E84B8B-ACA5-4FB8-8E92-F5F61DD709FE}" type="slidenum">
              <a:rPr lang="en-GB" smtClean="0"/>
              <a:t>‹#›</a:t>
            </a:fld>
            <a:endParaRPr lang="en-GB"/>
          </a:p>
        </p:txBody>
      </p:sp>
    </p:spTree>
    <p:extLst>
      <p:ext uri="{BB962C8B-B14F-4D97-AF65-F5344CB8AC3E}">
        <p14:creationId xmlns:p14="http://schemas.microsoft.com/office/powerpoint/2010/main" val="514283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77570" y="1709739"/>
            <a:ext cx="3131951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2477570" y="4589464"/>
            <a:ext cx="3131951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4BD50F-E42D-47DC-A44F-B12FABCB6111}" type="datetimeFigureOut">
              <a:rPr lang="en-GB" smtClean="0"/>
              <a:t>22/02/2022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E84B8B-ACA5-4FB8-8E92-F5F61DD709FE}" type="slidenum">
              <a:rPr lang="en-GB" smtClean="0"/>
              <a:t>‹#›</a:t>
            </a:fld>
            <a:endParaRPr lang="en-GB"/>
          </a:p>
        </p:txBody>
      </p:sp>
    </p:spTree>
    <p:extLst>
      <p:ext uri="{BB962C8B-B14F-4D97-AF65-F5344CB8AC3E}">
        <p14:creationId xmlns:p14="http://schemas.microsoft.com/office/powerpoint/2010/main" val="1870142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496483" y="1825625"/>
            <a:ext cx="15432802"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8383190" y="1825625"/>
            <a:ext cx="15432802"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4BD50F-E42D-47DC-A44F-B12FABCB6111}" type="datetimeFigureOut">
              <a:rPr lang="en-GB" smtClean="0"/>
              <a:t>22/02/2022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9E84B8B-ACA5-4FB8-8E92-F5F61DD709FE}" type="slidenum">
              <a:rPr lang="en-GB" smtClean="0"/>
              <a:t>‹#›</a:t>
            </a:fld>
            <a:endParaRPr lang="en-GB"/>
          </a:p>
        </p:txBody>
      </p:sp>
    </p:spTree>
    <p:extLst>
      <p:ext uri="{BB962C8B-B14F-4D97-AF65-F5344CB8AC3E}">
        <p14:creationId xmlns:p14="http://schemas.microsoft.com/office/powerpoint/2010/main" val="4203658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01212" y="365126"/>
            <a:ext cx="3131951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2501214" y="1681163"/>
            <a:ext cx="1536187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01214" y="2505075"/>
            <a:ext cx="1536187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8383190" y="1681163"/>
            <a:ext cx="1543753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8383190" y="2505075"/>
            <a:ext cx="1543753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4BD50F-E42D-47DC-A44F-B12FABCB6111}" type="datetimeFigureOut">
              <a:rPr lang="en-GB" smtClean="0"/>
              <a:t>22/02/2022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9E84B8B-ACA5-4FB8-8E92-F5F61DD709FE}" type="slidenum">
              <a:rPr lang="en-GB" smtClean="0"/>
              <a:t>‹#›</a:t>
            </a:fld>
            <a:endParaRPr lang="en-GB"/>
          </a:p>
        </p:txBody>
      </p:sp>
    </p:spTree>
    <p:extLst>
      <p:ext uri="{BB962C8B-B14F-4D97-AF65-F5344CB8AC3E}">
        <p14:creationId xmlns:p14="http://schemas.microsoft.com/office/powerpoint/2010/main" val="1546769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4BD50F-E42D-47DC-A44F-B12FABCB6111}" type="datetimeFigureOut">
              <a:rPr lang="en-GB" smtClean="0"/>
              <a:t>22/02/2022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9E84B8B-ACA5-4FB8-8E92-F5F61DD709FE}" type="slidenum">
              <a:rPr lang="en-GB" smtClean="0"/>
              <a:t>‹#›</a:t>
            </a:fld>
            <a:endParaRPr lang="en-GB"/>
          </a:p>
        </p:txBody>
      </p:sp>
    </p:spTree>
    <p:extLst>
      <p:ext uri="{BB962C8B-B14F-4D97-AF65-F5344CB8AC3E}">
        <p14:creationId xmlns:p14="http://schemas.microsoft.com/office/powerpoint/2010/main" val="1704223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4BD50F-E42D-47DC-A44F-B12FABCB6111}" type="datetimeFigureOut">
              <a:rPr lang="en-GB" smtClean="0"/>
              <a:t>22/02/2022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9E84B8B-ACA5-4FB8-8E92-F5F61DD709FE}" type="slidenum">
              <a:rPr lang="en-GB" smtClean="0"/>
              <a:t>‹#›</a:t>
            </a:fld>
            <a:endParaRPr lang="en-GB"/>
          </a:p>
        </p:txBody>
      </p:sp>
    </p:spTree>
    <p:extLst>
      <p:ext uri="{BB962C8B-B14F-4D97-AF65-F5344CB8AC3E}">
        <p14:creationId xmlns:p14="http://schemas.microsoft.com/office/powerpoint/2010/main" val="3662423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01214" y="457200"/>
            <a:ext cx="1171171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15437532" y="987426"/>
            <a:ext cx="1838319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01214" y="2057400"/>
            <a:ext cx="1171171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4BD50F-E42D-47DC-A44F-B12FABCB6111}" type="datetimeFigureOut">
              <a:rPr lang="en-GB" smtClean="0"/>
              <a:t>22/02/2022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9E84B8B-ACA5-4FB8-8E92-F5F61DD709FE}" type="slidenum">
              <a:rPr lang="en-GB" smtClean="0"/>
              <a:t>‹#›</a:t>
            </a:fld>
            <a:endParaRPr lang="en-GB"/>
          </a:p>
        </p:txBody>
      </p:sp>
    </p:spTree>
    <p:extLst>
      <p:ext uri="{BB962C8B-B14F-4D97-AF65-F5344CB8AC3E}">
        <p14:creationId xmlns:p14="http://schemas.microsoft.com/office/powerpoint/2010/main" val="1304672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01214" y="457200"/>
            <a:ext cx="1171171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5437532" y="987426"/>
            <a:ext cx="1838319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01214" y="2057400"/>
            <a:ext cx="1171171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4BD50F-E42D-47DC-A44F-B12FABCB6111}" type="datetimeFigureOut">
              <a:rPr lang="en-GB" smtClean="0"/>
              <a:t>22/02/2022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9E84B8B-ACA5-4FB8-8E92-F5F61DD709FE}" type="slidenum">
              <a:rPr lang="en-GB" smtClean="0"/>
              <a:t>‹#›</a:t>
            </a:fld>
            <a:endParaRPr lang="en-GB"/>
          </a:p>
        </p:txBody>
      </p:sp>
    </p:spTree>
    <p:extLst>
      <p:ext uri="{BB962C8B-B14F-4D97-AF65-F5344CB8AC3E}">
        <p14:creationId xmlns:p14="http://schemas.microsoft.com/office/powerpoint/2010/main" val="3560686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496483" y="365126"/>
            <a:ext cx="313195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496483" y="1825625"/>
            <a:ext cx="3131951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496483" y="6356351"/>
            <a:ext cx="8170307"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4BD50F-E42D-47DC-A44F-B12FABCB6111}" type="datetimeFigureOut">
              <a:rPr lang="en-GB" smtClean="0"/>
              <a:t>22/02/2022</a:t>
            </a:fld>
            <a:endParaRPr lang="en-GB"/>
          </a:p>
        </p:txBody>
      </p:sp>
      <p:sp>
        <p:nvSpPr>
          <p:cNvPr id="5" name="Footer Placeholder 4"/>
          <p:cNvSpPr>
            <a:spLocks noGrp="1"/>
          </p:cNvSpPr>
          <p:nvPr>
            <p:ph type="ftr" sz="quarter" idx="3"/>
          </p:nvPr>
        </p:nvSpPr>
        <p:spPr>
          <a:xfrm>
            <a:off x="12028508" y="6356351"/>
            <a:ext cx="1225546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25645685" y="6356351"/>
            <a:ext cx="8170307"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E84B8B-ACA5-4FB8-8E92-F5F61DD709FE}" type="slidenum">
              <a:rPr lang="en-GB" smtClean="0"/>
              <a:t>‹#›</a:t>
            </a:fld>
            <a:endParaRPr lang="en-GB"/>
          </a:p>
        </p:txBody>
      </p:sp>
    </p:spTree>
    <p:extLst>
      <p:ext uri="{BB962C8B-B14F-4D97-AF65-F5344CB8AC3E}">
        <p14:creationId xmlns:p14="http://schemas.microsoft.com/office/powerpoint/2010/main" val="39708396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confluence.ncipher.com/display/FPGA/AES+Key+Expansion" TargetMode="Externa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hyperlink" Target="http://en.wikipedia.org/wiki/Related-key_attack"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31D24802-F1B0-41FD-8681-330017328581}"/>
              </a:ext>
            </a:extLst>
          </p:cNvPr>
          <p:cNvSpPr/>
          <p:nvPr/>
        </p:nvSpPr>
        <p:spPr>
          <a:xfrm>
            <a:off x="18962689" y="927100"/>
            <a:ext cx="3835396" cy="5076825"/>
          </a:xfrm>
          <a:prstGeom prst="rect">
            <a:avLst/>
          </a:prstGeom>
          <a:solidFill>
            <a:schemeClr val="accent3"/>
          </a:solidFill>
          <a:ln>
            <a:solidFill>
              <a:schemeClr val="accent1">
                <a:shade val="50000"/>
              </a:schemeClr>
            </a:solidFill>
          </a:ln>
        </p:spPr>
        <p:style>
          <a:lnRef idx="0">
            <a:scrgbClr r="0" g="0" b="0"/>
          </a:lnRef>
          <a:fillRef idx="0">
            <a:scrgbClr r="0" g="0" b="0"/>
          </a:fillRef>
          <a:effectRef idx="0">
            <a:scrgbClr r="0" g="0" b="0"/>
          </a:effectRef>
          <a:fontRef idx="minor">
            <a:schemeClr val="lt1"/>
          </a:fontRef>
        </p:style>
        <p:txBody>
          <a:bodyPr rtlCol="0" anchor="t"/>
          <a:lstStyle/>
          <a:p>
            <a:pPr algn="ctr"/>
            <a:r>
              <a:rPr lang="en-GB" dirty="0"/>
              <a:t>AES Engine</a:t>
            </a:r>
          </a:p>
        </p:txBody>
      </p:sp>
      <p:sp>
        <p:nvSpPr>
          <p:cNvPr id="87" name="Rectangle: Rounded Corners 86">
            <a:extLst>
              <a:ext uri="{FF2B5EF4-FFF2-40B4-BE49-F238E27FC236}">
                <a16:creationId xmlns:a16="http://schemas.microsoft.com/office/drawing/2014/main" id="{C51237FD-4BB5-4085-B6FA-CFDCD0F68F2C}"/>
              </a:ext>
            </a:extLst>
          </p:cNvPr>
          <p:cNvSpPr/>
          <p:nvPr/>
        </p:nvSpPr>
        <p:spPr>
          <a:xfrm>
            <a:off x="21204237" y="2606673"/>
            <a:ext cx="1498600" cy="3175000"/>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GB" dirty="0">
                <a:solidFill>
                  <a:schemeClr val="tx1"/>
                </a:solidFill>
              </a:rPr>
              <a:t>AES</a:t>
            </a:r>
          </a:p>
        </p:txBody>
      </p:sp>
      <p:sp>
        <p:nvSpPr>
          <p:cNvPr id="4" name="Rectangle: Rounded Corners 3">
            <a:extLst>
              <a:ext uri="{FF2B5EF4-FFF2-40B4-BE49-F238E27FC236}">
                <a16:creationId xmlns:a16="http://schemas.microsoft.com/office/drawing/2014/main" id="{056B71B6-DBF9-4255-BC4F-19734C0CC4A4}"/>
              </a:ext>
            </a:extLst>
          </p:cNvPr>
          <p:cNvSpPr/>
          <p:nvPr/>
        </p:nvSpPr>
        <p:spPr>
          <a:xfrm>
            <a:off x="12823533" y="3133725"/>
            <a:ext cx="831850" cy="207962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200" dirty="0"/>
              <a:t>Memory (</a:t>
            </a:r>
            <a:r>
              <a:rPr lang="en-GB" sz="1200" dirty="0" err="1"/>
              <a:t>DDRx</a:t>
            </a:r>
            <a:r>
              <a:rPr lang="en-GB" sz="1200" dirty="0"/>
              <a:t>)</a:t>
            </a:r>
          </a:p>
        </p:txBody>
      </p:sp>
      <p:sp>
        <p:nvSpPr>
          <p:cNvPr id="5" name="Rectangle 4">
            <a:extLst>
              <a:ext uri="{FF2B5EF4-FFF2-40B4-BE49-F238E27FC236}">
                <a16:creationId xmlns:a16="http://schemas.microsoft.com/office/drawing/2014/main" id="{ACC13C31-DEE4-4C5B-A11D-CE9E50CBF686}"/>
              </a:ext>
            </a:extLst>
          </p:cNvPr>
          <p:cNvSpPr/>
          <p:nvPr/>
        </p:nvSpPr>
        <p:spPr>
          <a:xfrm>
            <a:off x="14701836" y="2914650"/>
            <a:ext cx="1047750" cy="25177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DMA</a:t>
            </a:r>
          </a:p>
        </p:txBody>
      </p:sp>
      <p:cxnSp>
        <p:nvCxnSpPr>
          <p:cNvPr id="7" name="Straight Arrow Connector 6">
            <a:extLst>
              <a:ext uri="{FF2B5EF4-FFF2-40B4-BE49-F238E27FC236}">
                <a16:creationId xmlns:a16="http://schemas.microsoft.com/office/drawing/2014/main" id="{0F55AB18-8261-4504-900B-C6DC73AEC6B1}"/>
              </a:ext>
            </a:extLst>
          </p:cNvPr>
          <p:cNvCxnSpPr>
            <a:cxnSpLocks/>
          </p:cNvCxnSpPr>
          <p:nvPr/>
        </p:nvCxnSpPr>
        <p:spPr>
          <a:xfrm>
            <a:off x="13641387" y="4108450"/>
            <a:ext cx="1073150" cy="0"/>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0E5107B0-1027-47FA-89F1-903A90E24114}"/>
              </a:ext>
            </a:extLst>
          </p:cNvPr>
          <p:cNvCxnSpPr>
            <a:cxnSpLocks/>
          </p:cNvCxnSpPr>
          <p:nvPr/>
        </p:nvCxnSpPr>
        <p:spPr>
          <a:xfrm>
            <a:off x="13641387" y="4527550"/>
            <a:ext cx="1073150" cy="0"/>
          </a:xfrm>
          <a:prstGeom prst="straightConnector1">
            <a:avLst/>
          </a:prstGeom>
          <a:ln w="38100">
            <a:solidFill>
              <a:srgbClr val="92D05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B54EAA69-44B7-4ECD-A6CB-E546555D195E}"/>
              </a:ext>
            </a:extLst>
          </p:cNvPr>
          <p:cNvSpPr/>
          <p:nvPr/>
        </p:nvSpPr>
        <p:spPr>
          <a:xfrm>
            <a:off x="12707938" y="1162050"/>
            <a:ext cx="1660524" cy="914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Zynq</a:t>
            </a:r>
          </a:p>
        </p:txBody>
      </p:sp>
      <p:cxnSp>
        <p:nvCxnSpPr>
          <p:cNvPr id="12" name="Straight Arrow Connector 11">
            <a:extLst>
              <a:ext uri="{FF2B5EF4-FFF2-40B4-BE49-F238E27FC236}">
                <a16:creationId xmlns:a16="http://schemas.microsoft.com/office/drawing/2014/main" id="{66C43F89-E148-42CE-9361-516D4C63238B}"/>
              </a:ext>
            </a:extLst>
          </p:cNvPr>
          <p:cNvCxnSpPr>
            <a:cxnSpLocks/>
            <a:stCxn id="10" idx="5"/>
          </p:cNvCxnSpPr>
          <p:nvPr/>
        </p:nvCxnSpPr>
        <p:spPr>
          <a:xfrm flipH="1">
            <a:off x="14125284" y="1942540"/>
            <a:ext cx="1" cy="1845235"/>
          </a:xfrm>
          <a:prstGeom prst="straightConnector1">
            <a:avLst/>
          </a:prstGeom>
          <a:ln w="38100">
            <a:solidFill>
              <a:srgbClr val="0070C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8C82D4D-24A6-456D-AA78-9994365B3FB3}"/>
              </a:ext>
            </a:extLst>
          </p:cNvPr>
          <p:cNvCxnSpPr/>
          <p:nvPr/>
        </p:nvCxnSpPr>
        <p:spPr>
          <a:xfrm>
            <a:off x="14543087" y="520700"/>
            <a:ext cx="0" cy="559435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B843D21-6225-45D8-9C71-274880618A82}"/>
              </a:ext>
            </a:extLst>
          </p:cNvPr>
          <p:cNvCxnSpPr>
            <a:cxnSpLocks/>
            <a:endCxn id="18" idx="1"/>
          </p:cNvCxnSpPr>
          <p:nvPr/>
        </p:nvCxnSpPr>
        <p:spPr>
          <a:xfrm flipV="1">
            <a:off x="15762288" y="4831294"/>
            <a:ext cx="895365" cy="13756"/>
          </a:xfrm>
          <a:prstGeom prst="straightConnector1">
            <a:avLst/>
          </a:prstGeom>
          <a:ln w="38100">
            <a:solidFill>
              <a:srgbClr val="92D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E06D93FC-D6B5-4928-8981-B3AD14A46FED}"/>
              </a:ext>
            </a:extLst>
          </p:cNvPr>
          <p:cNvSpPr txBox="1"/>
          <p:nvPr/>
        </p:nvSpPr>
        <p:spPr>
          <a:xfrm>
            <a:off x="14044613" y="520700"/>
            <a:ext cx="409574" cy="369332"/>
          </a:xfrm>
          <a:prstGeom prst="rect">
            <a:avLst/>
          </a:prstGeom>
          <a:noFill/>
        </p:spPr>
        <p:txBody>
          <a:bodyPr wrap="square" rtlCol="0">
            <a:spAutoFit/>
          </a:bodyPr>
          <a:lstStyle/>
          <a:p>
            <a:r>
              <a:rPr lang="en-GB" dirty="0"/>
              <a:t>PS</a:t>
            </a:r>
          </a:p>
        </p:txBody>
      </p:sp>
      <p:sp>
        <p:nvSpPr>
          <p:cNvPr id="30" name="TextBox 29">
            <a:extLst>
              <a:ext uri="{FF2B5EF4-FFF2-40B4-BE49-F238E27FC236}">
                <a16:creationId xmlns:a16="http://schemas.microsoft.com/office/drawing/2014/main" id="{93F74375-1CEE-4C4F-B4AA-3BDED070615D}"/>
              </a:ext>
            </a:extLst>
          </p:cNvPr>
          <p:cNvSpPr txBox="1"/>
          <p:nvPr/>
        </p:nvSpPr>
        <p:spPr>
          <a:xfrm>
            <a:off x="14611351" y="520700"/>
            <a:ext cx="409574" cy="369332"/>
          </a:xfrm>
          <a:prstGeom prst="rect">
            <a:avLst/>
          </a:prstGeom>
          <a:noFill/>
        </p:spPr>
        <p:txBody>
          <a:bodyPr wrap="square" rtlCol="0">
            <a:spAutoFit/>
          </a:bodyPr>
          <a:lstStyle/>
          <a:p>
            <a:r>
              <a:rPr lang="en-GB" dirty="0"/>
              <a:t>PL</a:t>
            </a:r>
          </a:p>
        </p:txBody>
      </p:sp>
      <p:cxnSp>
        <p:nvCxnSpPr>
          <p:cNvPr id="33" name="Straight Arrow Connector 32">
            <a:extLst>
              <a:ext uri="{FF2B5EF4-FFF2-40B4-BE49-F238E27FC236}">
                <a16:creationId xmlns:a16="http://schemas.microsoft.com/office/drawing/2014/main" id="{F6D0C920-F29F-4031-AED1-A0B6B7830599}"/>
              </a:ext>
            </a:extLst>
          </p:cNvPr>
          <p:cNvCxnSpPr>
            <a:cxnSpLocks/>
          </p:cNvCxnSpPr>
          <p:nvPr/>
        </p:nvCxnSpPr>
        <p:spPr>
          <a:xfrm>
            <a:off x="13641387" y="3787775"/>
            <a:ext cx="1073150" cy="0"/>
          </a:xfrm>
          <a:prstGeom prst="straightConnector1">
            <a:avLst/>
          </a:prstGeom>
          <a:ln w="381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42" name="Group 41">
            <a:extLst>
              <a:ext uri="{FF2B5EF4-FFF2-40B4-BE49-F238E27FC236}">
                <a16:creationId xmlns:a16="http://schemas.microsoft.com/office/drawing/2014/main" id="{90FF818F-6453-4DB8-9E69-08716DCD07AA}"/>
              </a:ext>
            </a:extLst>
          </p:cNvPr>
          <p:cNvGrpSpPr/>
          <p:nvPr/>
        </p:nvGrpSpPr>
        <p:grpSpPr>
          <a:xfrm>
            <a:off x="12268199" y="5959902"/>
            <a:ext cx="2195514" cy="738664"/>
            <a:chOff x="400050" y="5899150"/>
            <a:chExt cx="2195514" cy="738664"/>
          </a:xfrm>
        </p:grpSpPr>
        <p:sp>
          <p:nvSpPr>
            <p:cNvPr id="39" name="TextBox 38">
              <a:extLst>
                <a:ext uri="{FF2B5EF4-FFF2-40B4-BE49-F238E27FC236}">
                  <a16:creationId xmlns:a16="http://schemas.microsoft.com/office/drawing/2014/main" id="{635446F2-1CAF-4DA8-93C3-701D7C619F54}"/>
                </a:ext>
              </a:extLst>
            </p:cNvPr>
            <p:cNvSpPr txBox="1"/>
            <p:nvPr/>
          </p:nvSpPr>
          <p:spPr>
            <a:xfrm>
              <a:off x="400050" y="5899150"/>
              <a:ext cx="2195514" cy="738664"/>
            </a:xfrm>
            <a:prstGeom prst="rect">
              <a:avLst/>
            </a:prstGeom>
            <a:noFill/>
          </p:spPr>
          <p:txBody>
            <a:bodyPr wrap="square" rtlCol="0">
              <a:spAutoFit/>
            </a:bodyPr>
            <a:lstStyle/>
            <a:p>
              <a:r>
                <a:rPr lang="en-GB" sz="1050" dirty="0"/>
                <a:t>AXI4-LITE</a:t>
              </a:r>
            </a:p>
            <a:p>
              <a:r>
                <a:rPr lang="en-GB" sz="1050" dirty="0"/>
                <a:t>AXI4-STREAM</a:t>
              </a:r>
            </a:p>
            <a:p>
              <a:r>
                <a:rPr lang="en-GB" sz="1050" dirty="0"/>
                <a:t>Ctrl Data</a:t>
              </a:r>
            </a:p>
            <a:p>
              <a:r>
                <a:rPr lang="en-GB" sz="1050" dirty="0"/>
                <a:t>Raw Data</a:t>
              </a:r>
            </a:p>
          </p:txBody>
        </p:sp>
        <p:cxnSp>
          <p:nvCxnSpPr>
            <p:cNvPr id="40" name="Straight Arrow Connector 39">
              <a:extLst>
                <a:ext uri="{FF2B5EF4-FFF2-40B4-BE49-F238E27FC236}">
                  <a16:creationId xmlns:a16="http://schemas.microsoft.com/office/drawing/2014/main" id="{A22D432F-4587-485D-A3BF-9201D74B9E6B}"/>
                </a:ext>
              </a:extLst>
            </p:cNvPr>
            <p:cNvCxnSpPr/>
            <p:nvPr/>
          </p:nvCxnSpPr>
          <p:spPr>
            <a:xfrm>
              <a:off x="1320800" y="6022975"/>
              <a:ext cx="1073150" cy="0"/>
            </a:xfrm>
            <a:prstGeom prst="straightConnector1">
              <a:avLst/>
            </a:prstGeom>
            <a:ln w="19050">
              <a:solidFill>
                <a:srgbClr val="0070C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3A046536-833F-4746-9938-573F327B6EAD}"/>
                </a:ext>
              </a:extLst>
            </p:cNvPr>
            <p:cNvCxnSpPr/>
            <p:nvPr/>
          </p:nvCxnSpPr>
          <p:spPr>
            <a:xfrm>
              <a:off x="1320800" y="6188075"/>
              <a:ext cx="1073150" cy="0"/>
            </a:xfrm>
            <a:prstGeom prst="straightConnector1">
              <a:avLst/>
            </a:prstGeom>
            <a:ln w="19050">
              <a:solidFill>
                <a:srgbClr val="92D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DA62BC93-56B8-47A3-80E5-C3D4C2ED5298}"/>
                </a:ext>
              </a:extLst>
            </p:cNvPr>
            <p:cNvCxnSpPr/>
            <p:nvPr/>
          </p:nvCxnSpPr>
          <p:spPr>
            <a:xfrm>
              <a:off x="1320800" y="6359525"/>
              <a:ext cx="1073150" cy="0"/>
            </a:xfrm>
            <a:prstGeom prst="straightConnector1">
              <a:avLst/>
            </a:prstGeom>
            <a:ln w="190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5AC4DF92-7867-4110-B4E7-88A5EB2C979F}"/>
                </a:ext>
              </a:extLst>
            </p:cNvPr>
            <p:cNvCxnSpPr/>
            <p:nvPr/>
          </p:nvCxnSpPr>
          <p:spPr>
            <a:xfrm>
              <a:off x="1320800" y="6518275"/>
              <a:ext cx="1073150" cy="0"/>
            </a:xfrm>
            <a:prstGeom prst="straightConnector1">
              <a:avLst/>
            </a:prstGeom>
            <a:ln w="19050">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50" name="Straight Arrow Connector 49">
            <a:extLst>
              <a:ext uri="{FF2B5EF4-FFF2-40B4-BE49-F238E27FC236}">
                <a16:creationId xmlns:a16="http://schemas.microsoft.com/office/drawing/2014/main" id="{3614C0F6-2B64-4E52-877A-DDFC764A0777}"/>
              </a:ext>
            </a:extLst>
          </p:cNvPr>
          <p:cNvCxnSpPr>
            <a:cxnSpLocks/>
            <a:stCxn id="18" idx="3"/>
          </p:cNvCxnSpPr>
          <p:nvPr/>
        </p:nvCxnSpPr>
        <p:spPr>
          <a:xfrm>
            <a:off x="17597450" y="4831294"/>
            <a:ext cx="1638292" cy="0"/>
          </a:xfrm>
          <a:prstGeom prst="straightConnector1">
            <a:avLst/>
          </a:prstGeom>
          <a:ln w="38100">
            <a:solidFill>
              <a:srgbClr val="92D05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6217667D-2A27-4022-A53E-4E395828BA91}"/>
              </a:ext>
            </a:extLst>
          </p:cNvPr>
          <p:cNvCxnSpPr>
            <a:cxnSpLocks/>
            <a:endCxn id="52" idx="1"/>
          </p:cNvCxnSpPr>
          <p:nvPr/>
        </p:nvCxnSpPr>
        <p:spPr>
          <a:xfrm>
            <a:off x="15762288" y="3514725"/>
            <a:ext cx="895363" cy="0"/>
          </a:xfrm>
          <a:prstGeom prst="straightConnector1">
            <a:avLst/>
          </a:prstGeom>
          <a:ln w="38100">
            <a:solidFill>
              <a:srgbClr val="92D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5EBC0C8E-A670-4FD0-83F9-A495641FE5B1}"/>
              </a:ext>
            </a:extLst>
          </p:cNvPr>
          <p:cNvCxnSpPr>
            <a:cxnSpLocks/>
            <a:stCxn id="52" idx="3"/>
          </p:cNvCxnSpPr>
          <p:nvPr/>
        </p:nvCxnSpPr>
        <p:spPr>
          <a:xfrm>
            <a:off x="17597450" y="3514725"/>
            <a:ext cx="1638293" cy="0"/>
          </a:xfrm>
          <a:prstGeom prst="straightConnector1">
            <a:avLst/>
          </a:prstGeom>
          <a:ln w="38100">
            <a:solidFill>
              <a:srgbClr val="92D05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6094726B-D17E-4599-978E-A21C4E4691C1}"/>
              </a:ext>
            </a:extLst>
          </p:cNvPr>
          <p:cNvSpPr txBox="1"/>
          <p:nvPr/>
        </p:nvSpPr>
        <p:spPr>
          <a:xfrm>
            <a:off x="18962690" y="1773747"/>
            <a:ext cx="1301745" cy="769441"/>
          </a:xfrm>
          <a:prstGeom prst="rect">
            <a:avLst/>
          </a:prstGeom>
          <a:noFill/>
          <a:ln>
            <a:solidFill>
              <a:schemeClr val="accent1">
                <a:shade val="50000"/>
              </a:schemeClr>
            </a:solidFill>
          </a:ln>
        </p:spPr>
        <p:txBody>
          <a:bodyPr wrap="square" rtlCol="0">
            <a:spAutoFit/>
          </a:bodyPr>
          <a:lstStyle/>
          <a:p>
            <a:r>
              <a:rPr lang="en-GB" sz="1100" dirty="0"/>
              <a:t>-IV</a:t>
            </a:r>
          </a:p>
          <a:p>
            <a:r>
              <a:rPr lang="en-GB" sz="1100" dirty="0"/>
              <a:t>-Mode</a:t>
            </a:r>
          </a:p>
          <a:p>
            <a:r>
              <a:rPr lang="en-GB" sz="1100" dirty="0"/>
              <a:t>-Key</a:t>
            </a:r>
          </a:p>
          <a:p>
            <a:r>
              <a:rPr lang="en-GB" sz="1100" dirty="0"/>
              <a:t>-Status</a:t>
            </a:r>
          </a:p>
        </p:txBody>
      </p:sp>
      <p:sp>
        <p:nvSpPr>
          <p:cNvPr id="77" name="Rectangle 76">
            <a:extLst>
              <a:ext uri="{FF2B5EF4-FFF2-40B4-BE49-F238E27FC236}">
                <a16:creationId xmlns:a16="http://schemas.microsoft.com/office/drawing/2014/main" id="{71E0022C-C28A-48D3-BFB9-8CD3726E51D0}"/>
              </a:ext>
            </a:extLst>
          </p:cNvPr>
          <p:cNvSpPr/>
          <p:nvPr/>
        </p:nvSpPr>
        <p:spPr>
          <a:xfrm>
            <a:off x="19184942" y="3022600"/>
            <a:ext cx="990598" cy="2330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AXIS config</a:t>
            </a:r>
          </a:p>
        </p:txBody>
      </p:sp>
      <p:sp>
        <p:nvSpPr>
          <p:cNvPr id="84" name="Rectangle: Rounded Corners 83">
            <a:extLst>
              <a:ext uri="{FF2B5EF4-FFF2-40B4-BE49-F238E27FC236}">
                <a16:creationId xmlns:a16="http://schemas.microsoft.com/office/drawing/2014/main" id="{169D17CF-29B9-4F5F-BFC1-8F50C24D0104}"/>
              </a:ext>
            </a:extLst>
          </p:cNvPr>
          <p:cNvSpPr/>
          <p:nvPr/>
        </p:nvSpPr>
        <p:spPr>
          <a:xfrm>
            <a:off x="21331210" y="2689302"/>
            <a:ext cx="800100" cy="800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GCM</a:t>
            </a:r>
          </a:p>
        </p:txBody>
      </p:sp>
      <p:sp>
        <p:nvSpPr>
          <p:cNvPr id="86" name="Rectangle: Rounded Corners 85">
            <a:extLst>
              <a:ext uri="{FF2B5EF4-FFF2-40B4-BE49-F238E27FC236}">
                <a16:creationId xmlns:a16="http://schemas.microsoft.com/office/drawing/2014/main" id="{B1B33238-E15C-40DC-9D0A-ED092E218D66}"/>
              </a:ext>
            </a:extLst>
          </p:cNvPr>
          <p:cNvSpPr/>
          <p:nvPr/>
        </p:nvSpPr>
        <p:spPr>
          <a:xfrm>
            <a:off x="21331210" y="4887708"/>
            <a:ext cx="800100" cy="800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ECB</a:t>
            </a:r>
          </a:p>
        </p:txBody>
      </p:sp>
      <p:cxnSp>
        <p:nvCxnSpPr>
          <p:cNvPr id="89" name="Straight Arrow Connector 88">
            <a:extLst>
              <a:ext uri="{FF2B5EF4-FFF2-40B4-BE49-F238E27FC236}">
                <a16:creationId xmlns:a16="http://schemas.microsoft.com/office/drawing/2014/main" id="{D4B32EC0-E42C-4AB0-955D-DAB42520A897}"/>
              </a:ext>
            </a:extLst>
          </p:cNvPr>
          <p:cNvCxnSpPr>
            <a:cxnSpLocks/>
            <a:stCxn id="77" idx="3"/>
            <a:endCxn id="87" idx="1"/>
          </p:cNvCxnSpPr>
          <p:nvPr/>
        </p:nvCxnSpPr>
        <p:spPr>
          <a:xfrm>
            <a:off x="20175541" y="4187825"/>
            <a:ext cx="1028697" cy="6348"/>
          </a:xfrm>
          <a:prstGeom prst="straightConnector1">
            <a:avLst/>
          </a:prstGeom>
          <a:ln w="38100">
            <a:solidFill>
              <a:srgbClr val="92D05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B55E8938-8AD0-42DB-B095-9B88ED05909E}"/>
              </a:ext>
            </a:extLst>
          </p:cNvPr>
          <p:cNvSpPr txBox="1"/>
          <p:nvPr/>
        </p:nvSpPr>
        <p:spPr>
          <a:xfrm>
            <a:off x="14628812" y="840516"/>
            <a:ext cx="1056982" cy="261610"/>
          </a:xfrm>
          <a:prstGeom prst="rect">
            <a:avLst/>
          </a:prstGeom>
          <a:noFill/>
        </p:spPr>
        <p:txBody>
          <a:bodyPr wrap="square" rtlCol="0">
            <a:spAutoFit/>
          </a:bodyPr>
          <a:lstStyle/>
          <a:p>
            <a:r>
              <a:rPr lang="en-GB" sz="1100" dirty="0"/>
              <a:t>200 MHz</a:t>
            </a:r>
          </a:p>
        </p:txBody>
      </p:sp>
      <p:sp>
        <p:nvSpPr>
          <p:cNvPr id="38" name="Rectangle 37">
            <a:extLst>
              <a:ext uri="{FF2B5EF4-FFF2-40B4-BE49-F238E27FC236}">
                <a16:creationId xmlns:a16="http://schemas.microsoft.com/office/drawing/2014/main" id="{120C012A-1163-49EE-8559-7B0611C289B9}"/>
              </a:ext>
            </a:extLst>
          </p:cNvPr>
          <p:cNvSpPr/>
          <p:nvPr/>
        </p:nvSpPr>
        <p:spPr>
          <a:xfrm>
            <a:off x="16620350" y="890033"/>
            <a:ext cx="1769894" cy="1117917"/>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en-GB" sz="1100" dirty="0"/>
              <a:t>MISC</a:t>
            </a:r>
          </a:p>
        </p:txBody>
      </p:sp>
      <p:sp>
        <p:nvSpPr>
          <p:cNvPr id="45" name="Rectangle: Rounded Corners 44">
            <a:extLst>
              <a:ext uri="{FF2B5EF4-FFF2-40B4-BE49-F238E27FC236}">
                <a16:creationId xmlns:a16="http://schemas.microsoft.com/office/drawing/2014/main" id="{843FE765-0E6B-441D-9660-5F1AF83C565A}"/>
              </a:ext>
            </a:extLst>
          </p:cNvPr>
          <p:cNvSpPr/>
          <p:nvPr/>
        </p:nvSpPr>
        <p:spPr>
          <a:xfrm>
            <a:off x="16663739" y="1253625"/>
            <a:ext cx="688914" cy="6889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Clock and Reset</a:t>
            </a:r>
          </a:p>
        </p:txBody>
      </p:sp>
      <p:sp>
        <p:nvSpPr>
          <p:cNvPr id="46" name="Rectangle: Rounded Corners 45">
            <a:extLst>
              <a:ext uri="{FF2B5EF4-FFF2-40B4-BE49-F238E27FC236}">
                <a16:creationId xmlns:a16="http://schemas.microsoft.com/office/drawing/2014/main" id="{284B29F8-8714-4F29-9290-C42601855CAB}"/>
              </a:ext>
            </a:extLst>
          </p:cNvPr>
          <p:cNvSpPr/>
          <p:nvPr/>
        </p:nvSpPr>
        <p:spPr>
          <a:xfrm>
            <a:off x="17648700" y="1253625"/>
            <a:ext cx="688914" cy="6889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ID Regs</a:t>
            </a:r>
          </a:p>
        </p:txBody>
      </p:sp>
      <p:cxnSp>
        <p:nvCxnSpPr>
          <p:cNvPr id="47" name="Straight Arrow Connector 46">
            <a:extLst>
              <a:ext uri="{FF2B5EF4-FFF2-40B4-BE49-F238E27FC236}">
                <a16:creationId xmlns:a16="http://schemas.microsoft.com/office/drawing/2014/main" id="{0D62B79A-8945-454B-8E92-9549129AC70D}"/>
              </a:ext>
            </a:extLst>
          </p:cNvPr>
          <p:cNvCxnSpPr>
            <a:cxnSpLocks/>
            <a:endCxn id="38" idx="1"/>
          </p:cNvCxnSpPr>
          <p:nvPr/>
        </p:nvCxnSpPr>
        <p:spPr>
          <a:xfrm>
            <a:off x="14307892" y="1433101"/>
            <a:ext cx="2312459" cy="15891"/>
          </a:xfrm>
          <a:prstGeom prst="straightConnector1">
            <a:avLst/>
          </a:prstGeom>
          <a:ln w="38100">
            <a:solidFill>
              <a:srgbClr val="0070C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747A2A2-3F83-4FFE-82D8-7CB084A5F0D0}"/>
              </a:ext>
            </a:extLst>
          </p:cNvPr>
          <p:cNvCxnSpPr>
            <a:cxnSpLocks/>
          </p:cNvCxnSpPr>
          <p:nvPr/>
        </p:nvCxnSpPr>
        <p:spPr>
          <a:xfrm flipH="1">
            <a:off x="15749586" y="3741203"/>
            <a:ext cx="3435356"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E17EC9EC-DEBE-4BDB-8B05-DFE62ABF1E62}"/>
              </a:ext>
            </a:extLst>
          </p:cNvPr>
          <p:cNvCxnSpPr>
            <a:cxnSpLocks/>
          </p:cNvCxnSpPr>
          <p:nvPr/>
        </p:nvCxnSpPr>
        <p:spPr>
          <a:xfrm>
            <a:off x="15749586" y="4527550"/>
            <a:ext cx="3435356"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AFA3EFEF-D7BF-4023-A6A5-B8F78923F897}"/>
              </a:ext>
            </a:extLst>
          </p:cNvPr>
          <p:cNvSpPr/>
          <p:nvPr/>
        </p:nvSpPr>
        <p:spPr>
          <a:xfrm>
            <a:off x="16657652" y="4231219"/>
            <a:ext cx="939798" cy="1200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FIFO</a:t>
            </a:r>
          </a:p>
          <a:p>
            <a:pPr algn="ctr"/>
            <a:r>
              <a:rPr lang="en-GB" dirty="0"/>
              <a:t>(BRAM)</a:t>
            </a:r>
          </a:p>
        </p:txBody>
      </p:sp>
      <p:sp>
        <p:nvSpPr>
          <p:cNvPr id="52" name="Rectangle 51">
            <a:extLst>
              <a:ext uri="{FF2B5EF4-FFF2-40B4-BE49-F238E27FC236}">
                <a16:creationId xmlns:a16="http://schemas.microsoft.com/office/drawing/2014/main" id="{8A58AF7B-D974-47E1-8921-21093DFF10FA}"/>
              </a:ext>
            </a:extLst>
          </p:cNvPr>
          <p:cNvSpPr/>
          <p:nvPr/>
        </p:nvSpPr>
        <p:spPr>
          <a:xfrm>
            <a:off x="16657651" y="2914650"/>
            <a:ext cx="939799" cy="1200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FIFO</a:t>
            </a:r>
          </a:p>
          <a:p>
            <a:pPr algn="ctr"/>
            <a:r>
              <a:rPr lang="en-GB" dirty="0"/>
              <a:t>(BRAM)</a:t>
            </a:r>
          </a:p>
        </p:txBody>
      </p:sp>
      <p:sp>
        <p:nvSpPr>
          <p:cNvPr id="15" name="Freeform: Shape 14">
            <a:extLst>
              <a:ext uri="{FF2B5EF4-FFF2-40B4-BE49-F238E27FC236}">
                <a16:creationId xmlns:a16="http://schemas.microsoft.com/office/drawing/2014/main" id="{C07EE389-CBF2-4467-8F6B-24F9EF2F94E4}"/>
              </a:ext>
            </a:extLst>
          </p:cNvPr>
          <p:cNvSpPr/>
          <p:nvPr/>
        </p:nvSpPr>
        <p:spPr>
          <a:xfrm>
            <a:off x="18181339" y="2234427"/>
            <a:ext cx="781349" cy="1487720"/>
          </a:xfrm>
          <a:custGeom>
            <a:avLst/>
            <a:gdLst>
              <a:gd name="connsiteX0" fmla="*/ 753035 w 753035"/>
              <a:gd name="connsiteY0" fmla="*/ 0 h 1441525"/>
              <a:gd name="connsiteX1" fmla="*/ 0 w 753035"/>
              <a:gd name="connsiteY1" fmla="*/ 1441525 h 1441525"/>
            </a:gdLst>
            <a:ahLst/>
            <a:cxnLst>
              <a:cxn ang="0">
                <a:pos x="connsiteX0" y="connsiteY0"/>
              </a:cxn>
              <a:cxn ang="0">
                <a:pos x="connsiteX1" y="connsiteY1"/>
              </a:cxn>
            </a:cxnLst>
            <a:rect l="l" t="t" r="r" b="b"/>
            <a:pathLst>
              <a:path w="753035" h="1441525">
                <a:moveTo>
                  <a:pt x="753035" y="0"/>
                </a:moveTo>
                <a:cubicBezTo>
                  <a:pt x="424927" y="536089"/>
                  <a:pt x="96819" y="1072179"/>
                  <a:pt x="0" y="1441525"/>
                </a:cubicBezTo>
              </a:path>
            </a:pathLst>
          </a:custGeom>
          <a:noFill/>
          <a:ln>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82F585BD-DB1B-47A9-8923-C2444352A781}"/>
              </a:ext>
            </a:extLst>
          </p:cNvPr>
          <p:cNvSpPr/>
          <p:nvPr/>
        </p:nvSpPr>
        <p:spPr>
          <a:xfrm>
            <a:off x="17912397" y="3295095"/>
            <a:ext cx="110492" cy="65405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55" name="Oval 54">
            <a:extLst>
              <a:ext uri="{FF2B5EF4-FFF2-40B4-BE49-F238E27FC236}">
                <a16:creationId xmlns:a16="http://schemas.microsoft.com/office/drawing/2014/main" id="{2E4F6F52-4564-4E7A-A68D-2196244E40F7}"/>
              </a:ext>
            </a:extLst>
          </p:cNvPr>
          <p:cNvSpPr/>
          <p:nvPr/>
        </p:nvSpPr>
        <p:spPr>
          <a:xfrm>
            <a:off x="17912397" y="4341279"/>
            <a:ext cx="110492" cy="65405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56" name="Oval 55">
            <a:extLst>
              <a:ext uri="{FF2B5EF4-FFF2-40B4-BE49-F238E27FC236}">
                <a16:creationId xmlns:a16="http://schemas.microsoft.com/office/drawing/2014/main" id="{9C764D45-0D7D-4A7A-932A-630986553E04}"/>
              </a:ext>
            </a:extLst>
          </p:cNvPr>
          <p:cNvSpPr/>
          <p:nvPr/>
        </p:nvSpPr>
        <p:spPr>
          <a:xfrm>
            <a:off x="16167155" y="4341279"/>
            <a:ext cx="110492" cy="65405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58" name="Oval 57">
            <a:extLst>
              <a:ext uri="{FF2B5EF4-FFF2-40B4-BE49-F238E27FC236}">
                <a16:creationId xmlns:a16="http://schemas.microsoft.com/office/drawing/2014/main" id="{456F4D6C-038B-49DD-8596-AD433B77F068}"/>
              </a:ext>
            </a:extLst>
          </p:cNvPr>
          <p:cNvSpPr/>
          <p:nvPr/>
        </p:nvSpPr>
        <p:spPr>
          <a:xfrm>
            <a:off x="16167155" y="3268179"/>
            <a:ext cx="110492" cy="65405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3440977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6" name="Straight Arrow Connector 425">
            <a:extLst>
              <a:ext uri="{FF2B5EF4-FFF2-40B4-BE49-F238E27FC236}">
                <a16:creationId xmlns:a16="http://schemas.microsoft.com/office/drawing/2014/main" id="{72C286D9-6D39-40AA-8D10-35CBC08CE9E3}"/>
              </a:ext>
            </a:extLst>
          </p:cNvPr>
          <p:cNvCxnSpPr>
            <a:cxnSpLocks/>
            <a:endCxn id="432" idx="1"/>
          </p:cNvCxnSpPr>
          <p:nvPr/>
        </p:nvCxnSpPr>
        <p:spPr>
          <a:xfrm>
            <a:off x="9407825" y="3087032"/>
            <a:ext cx="1526954" cy="8463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1498D1CA-7EB3-4C17-91A1-5986C7A12D58}"/>
              </a:ext>
            </a:extLst>
          </p:cNvPr>
          <p:cNvCxnSpPr>
            <a:cxnSpLocks/>
          </p:cNvCxnSpPr>
          <p:nvPr/>
        </p:nvCxnSpPr>
        <p:spPr>
          <a:xfrm>
            <a:off x="8188977" y="54506"/>
            <a:ext cx="0" cy="6803494"/>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B495201-8A74-4B82-894C-AC339C0606F1}"/>
              </a:ext>
            </a:extLst>
          </p:cNvPr>
          <p:cNvSpPr>
            <a:spLocks noGrp="1"/>
          </p:cNvSpPr>
          <p:nvPr>
            <p:ph type="title"/>
          </p:nvPr>
        </p:nvSpPr>
        <p:spPr>
          <a:xfrm>
            <a:off x="145900" y="277983"/>
            <a:ext cx="2961434" cy="1325563"/>
          </a:xfrm>
        </p:spPr>
        <p:txBody>
          <a:bodyPr/>
          <a:lstStyle/>
          <a:p>
            <a:r>
              <a:rPr lang="en-GB" dirty="0"/>
              <a:t>AES ECB</a:t>
            </a:r>
          </a:p>
        </p:txBody>
      </p:sp>
      <p:sp>
        <p:nvSpPr>
          <p:cNvPr id="6" name="Rectangle 5">
            <a:extLst>
              <a:ext uri="{FF2B5EF4-FFF2-40B4-BE49-F238E27FC236}">
                <a16:creationId xmlns:a16="http://schemas.microsoft.com/office/drawing/2014/main" id="{EF737261-4089-44EF-9AAE-E5B070CBC8F1}"/>
              </a:ext>
            </a:extLst>
          </p:cNvPr>
          <p:cNvSpPr/>
          <p:nvPr/>
        </p:nvSpPr>
        <p:spPr>
          <a:xfrm>
            <a:off x="13231031" y="3454618"/>
            <a:ext cx="733310" cy="543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XOR</a:t>
            </a:r>
          </a:p>
        </p:txBody>
      </p:sp>
      <p:cxnSp>
        <p:nvCxnSpPr>
          <p:cNvPr id="7" name="Straight Arrow Connector 6">
            <a:extLst>
              <a:ext uri="{FF2B5EF4-FFF2-40B4-BE49-F238E27FC236}">
                <a16:creationId xmlns:a16="http://schemas.microsoft.com/office/drawing/2014/main" id="{47EF4C5D-8269-433D-A85B-28C06CFD0CC1}"/>
              </a:ext>
            </a:extLst>
          </p:cNvPr>
          <p:cNvCxnSpPr>
            <a:cxnSpLocks/>
            <a:stCxn id="6" idx="3"/>
            <a:endCxn id="16" idx="1"/>
          </p:cNvCxnSpPr>
          <p:nvPr/>
        </p:nvCxnSpPr>
        <p:spPr>
          <a:xfrm>
            <a:off x="13964341" y="3726308"/>
            <a:ext cx="4957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9C03FB5F-3EEF-4AE7-8011-9CE0B89C1B75}"/>
              </a:ext>
            </a:extLst>
          </p:cNvPr>
          <p:cNvSpPr/>
          <p:nvPr/>
        </p:nvSpPr>
        <p:spPr>
          <a:xfrm>
            <a:off x="13187448" y="2580317"/>
            <a:ext cx="835917" cy="44737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200" dirty="0"/>
              <a:t>Expanded key 0</a:t>
            </a:r>
          </a:p>
        </p:txBody>
      </p:sp>
      <p:cxnSp>
        <p:nvCxnSpPr>
          <p:cNvPr id="10" name="Straight Arrow Connector 9">
            <a:extLst>
              <a:ext uri="{FF2B5EF4-FFF2-40B4-BE49-F238E27FC236}">
                <a16:creationId xmlns:a16="http://schemas.microsoft.com/office/drawing/2014/main" id="{8DB654FD-A4CA-46C6-9F56-F8DC383D42F9}"/>
              </a:ext>
            </a:extLst>
          </p:cNvPr>
          <p:cNvCxnSpPr>
            <a:cxnSpLocks/>
            <a:stCxn id="8" idx="2"/>
            <a:endCxn id="6" idx="0"/>
          </p:cNvCxnSpPr>
          <p:nvPr/>
        </p:nvCxnSpPr>
        <p:spPr>
          <a:xfrm flipH="1">
            <a:off x="13597686" y="3027688"/>
            <a:ext cx="7721" cy="42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594BEE40-B3DD-46AA-8090-1F0F8C4E4EE1}"/>
              </a:ext>
            </a:extLst>
          </p:cNvPr>
          <p:cNvSpPr/>
          <p:nvPr/>
        </p:nvSpPr>
        <p:spPr>
          <a:xfrm>
            <a:off x="633368" y="6168467"/>
            <a:ext cx="2071823" cy="3012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Asynchronous Logic</a:t>
            </a:r>
          </a:p>
        </p:txBody>
      </p:sp>
      <p:sp>
        <p:nvSpPr>
          <p:cNvPr id="16" name="Rectangle 15">
            <a:extLst>
              <a:ext uri="{FF2B5EF4-FFF2-40B4-BE49-F238E27FC236}">
                <a16:creationId xmlns:a16="http://schemas.microsoft.com/office/drawing/2014/main" id="{69076F59-3467-4392-9A55-8F5D6C2291A0}"/>
              </a:ext>
            </a:extLst>
          </p:cNvPr>
          <p:cNvSpPr/>
          <p:nvPr/>
        </p:nvSpPr>
        <p:spPr>
          <a:xfrm>
            <a:off x="14460088" y="3297950"/>
            <a:ext cx="745860" cy="8567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SBOX</a:t>
            </a:r>
          </a:p>
          <a:p>
            <a:pPr algn="ctr"/>
            <a:r>
              <a:rPr lang="en-GB" dirty="0"/>
              <a:t>(LUT RAM)</a:t>
            </a:r>
          </a:p>
        </p:txBody>
      </p:sp>
      <p:cxnSp>
        <p:nvCxnSpPr>
          <p:cNvPr id="17" name="Straight Arrow Connector 16">
            <a:extLst>
              <a:ext uri="{FF2B5EF4-FFF2-40B4-BE49-F238E27FC236}">
                <a16:creationId xmlns:a16="http://schemas.microsoft.com/office/drawing/2014/main" id="{FEE51585-0287-4621-8144-93AEF5D8C21F}"/>
              </a:ext>
            </a:extLst>
          </p:cNvPr>
          <p:cNvCxnSpPr>
            <a:cxnSpLocks/>
            <a:stCxn id="16" idx="3"/>
            <a:endCxn id="19" idx="1"/>
          </p:cNvCxnSpPr>
          <p:nvPr/>
        </p:nvCxnSpPr>
        <p:spPr>
          <a:xfrm>
            <a:off x="15205948" y="3726308"/>
            <a:ext cx="2707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F3567616-783B-4272-81F1-DF50A9294888}"/>
              </a:ext>
            </a:extLst>
          </p:cNvPr>
          <p:cNvSpPr/>
          <p:nvPr/>
        </p:nvSpPr>
        <p:spPr>
          <a:xfrm>
            <a:off x="15476685" y="3454618"/>
            <a:ext cx="1011217" cy="543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Left shift rows</a:t>
            </a:r>
          </a:p>
        </p:txBody>
      </p:sp>
      <p:cxnSp>
        <p:nvCxnSpPr>
          <p:cNvPr id="20" name="Straight Arrow Connector 19">
            <a:extLst>
              <a:ext uri="{FF2B5EF4-FFF2-40B4-BE49-F238E27FC236}">
                <a16:creationId xmlns:a16="http://schemas.microsoft.com/office/drawing/2014/main" id="{3A561113-3AF2-4D99-BA39-336ABE9676C1}"/>
              </a:ext>
            </a:extLst>
          </p:cNvPr>
          <p:cNvCxnSpPr>
            <a:cxnSpLocks/>
            <a:stCxn id="19" idx="3"/>
            <a:endCxn id="21" idx="1"/>
          </p:cNvCxnSpPr>
          <p:nvPr/>
        </p:nvCxnSpPr>
        <p:spPr>
          <a:xfrm>
            <a:off x="16487901" y="3726308"/>
            <a:ext cx="3290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74297DEC-675A-447F-B3A6-9C6F916BC4A0}"/>
              </a:ext>
            </a:extLst>
          </p:cNvPr>
          <p:cNvSpPr/>
          <p:nvPr/>
        </p:nvSpPr>
        <p:spPr>
          <a:xfrm>
            <a:off x="16816916" y="3454618"/>
            <a:ext cx="1093695" cy="543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Mix columns</a:t>
            </a:r>
          </a:p>
        </p:txBody>
      </p:sp>
      <p:cxnSp>
        <p:nvCxnSpPr>
          <p:cNvPr id="22" name="Straight Arrow Connector 21">
            <a:extLst>
              <a:ext uri="{FF2B5EF4-FFF2-40B4-BE49-F238E27FC236}">
                <a16:creationId xmlns:a16="http://schemas.microsoft.com/office/drawing/2014/main" id="{23DC2708-2571-44DC-8265-7D3836FBCE56}"/>
              </a:ext>
            </a:extLst>
          </p:cNvPr>
          <p:cNvCxnSpPr>
            <a:cxnSpLocks/>
            <a:stCxn id="21" idx="3"/>
            <a:endCxn id="23" idx="1"/>
          </p:cNvCxnSpPr>
          <p:nvPr/>
        </p:nvCxnSpPr>
        <p:spPr>
          <a:xfrm>
            <a:off x="17910610" y="3726308"/>
            <a:ext cx="2994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8B9ACAE2-CA39-4A49-AE3B-FCBCF977C7A3}"/>
              </a:ext>
            </a:extLst>
          </p:cNvPr>
          <p:cNvSpPr/>
          <p:nvPr/>
        </p:nvSpPr>
        <p:spPr>
          <a:xfrm>
            <a:off x="18210028" y="3454618"/>
            <a:ext cx="608694" cy="543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XOR</a:t>
            </a:r>
          </a:p>
        </p:txBody>
      </p:sp>
      <p:sp>
        <p:nvSpPr>
          <p:cNvPr id="26" name="Rectangle 25">
            <a:extLst>
              <a:ext uri="{FF2B5EF4-FFF2-40B4-BE49-F238E27FC236}">
                <a16:creationId xmlns:a16="http://schemas.microsoft.com/office/drawing/2014/main" id="{92267D7A-4D4F-41D8-B28D-46793266C52F}"/>
              </a:ext>
            </a:extLst>
          </p:cNvPr>
          <p:cNvSpPr/>
          <p:nvPr/>
        </p:nvSpPr>
        <p:spPr>
          <a:xfrm>
            <a:off x="18103055" y="2598851"/>
            <a:ext cx="829092" cy="43310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200" dirty="0"/>
              <a:t>Expanded key n-1</a:t>
            </a:r>
          </a:p>
        </p:txBody>
      </p:sp>
      <p:cxnSp>
        <p:nvCxnSpPr>
          <p:cNvPr id="27" name="Straight Arrow Connector 26">
            <a:extLst>
              <a:ext uri="{FF2B5EF4-FFF2-40B4-BE49-F238E27FC236}">
                <a16:creationId xmlns:a16="http://schemas.microsoft.com/office/drawing/2014/main" id="{6B41A60E-07DC-4102-9C0C-F51B2417D3A9}"/>
              </a:ext>
            </a:extLst>
          </p:cNvPr>
          <p:cNvCxnSpPr>
            <a:cxnSpLocks/>
            <a:stCxn id="26" idx="2"/>
            <a:endCxn id="23" idx="0"/>
          </p:cNvCxnSpPr>
          <p:nvPr/>
        </p:nvCxnSpPr>
        <p:spPr>
          <a:xfrm flipH="1">
            <a:off x="18514375" y="3031956"/>
            <a:ext cx="3226" cy="422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A66CA9D2-DBFE-4C74-BE0E-0C064C11925F}"/>
              </a:ext>
            </a:extLst>
          </p:cNvPr>
          <p:cNvSpPr/>
          <p:nvPr/>
        </p:nvSpPr>
        <p:spPr>
          <a:xfrm>
            <a:off x="14330997" y="2103642"/>
            <a:ext cx="4871425" cy="2644644"/>
          </a:xfrm>
          <a:prstGeom prst="rect">
            <a:avLst/>
          </a:prstGeom>
          <a:noFill/>
          <a:ln>
            <a:prstDash val="sysDash"/>
          </a:ln>
        </p:spPr>
        <p:style>
          <a:lnRef idx="2">
            <a:schemeClr val="dk1"/>
          </a:lnRef>
          <a:fillRef idx="1">
            <a:schemeClr val="lt1"/>
          </a:fillRef>
          <a:effectRef idx="0">
            <a:schemeClr val="dk1"/>
          </a:effectRef>
          <a:fontRef idx="minor">
            <a:schemeClr val="dk1"/>
          </a:fontRef>
        </p:style>
        <p:txBody>
          <a:bodyPr rtlCol="0" anchor="t"/>
          <a:lstStyle/>
          <a:p>
            <a:r>
              <a:rPr lang="en-GB" dirty="0"/>
              <a:t>Rounds 1 to n-1</a:t>
            </a:r>
          </a:p>
        </p:txBody>
      </p:sp>
      <p:cxnSp>
        <p:nvCxnSpPr>
          <p:cNvPr id="85" name="Straight Arrow Connector 84">
            <a:extLst>
              <a:ext uri="{FF2B5EF4-FFF2-40B4-BE49-F238E27FC236}">
                <a16:creationId xmlns:a16="http://schemas.microsoft.com/office/drawing/2014/main" id="{A213BB14-4B97-4787-8BA9-C51F031802A8}"/>
              </a:ext>
            </a:extLst>
          </p:cNvPr>
          <p:cNvCxnSpPr>
            <a:cxnSpLocks/>
            <a:stCxn id="23" idx="3"/>
            <a:endCxn id="90" idx="1"/>
          </p:cNvCxnSpPr>
          <p:nvPr/>
        </p:nvCxnSpPr>
        <p:spPr>
          <a:xfrm>
            <a:off x="18818722" y="3726308"/>
            <a:ext cx="5804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Rectangle 89">
            <a:extLst>
              <a:ext uri="{FF2B5EF4-FFF2-40B4-BE49-F238E27FC236}">
                <a16:creationId xmlns:a16="http://schemas.microsoft.com/office/drawing/2014/main" id="{A185330B-4D46-4991-B7C3-DB92EDBB885D}"/>
              </a:ext>
            </a:extLst>
          </p:cNvPr>
          <p:cNvSpPr/>
          <p:nvPr/>
        </p:nvSpPr>
        <p:spPr>
          <a:xfrm>
            <a:off x="19399195" y="3297953"/>
            <a:ext cx="745860" cy="8567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SBOX (LUT RAM)</a:t>
            </a:r>
          </a:p>
        </p:txBody>
      </p:sp>
      <p:cxnSp>
        <p:nvCxnSpPr>
          <p:cNvPr id="96" name="Straight Connector 95">
            <a:extLst>
              <a:ext uri="{FF2B5EF4-FFF2-40B4-BE49-F238E27FC236}">
                <a16:creationId xmlns:a16="http://schemas.microsoft.com/office/drawing/2014/main" id="{EFEA173D-5523-4FA2-9FE8-1090B7C13C9E}"/>
              </a:ext>
            </a:extLst>
          </p:cNvPr>
          <p:cNvCxnSpPr>
            <a:cxnSpLocks/>
          </p:cNvCxnSpPr>
          <p:nvPr/>
        </p:nvCxnSpPr>
        <p:spPr>
          <a:xfrm>
            <a:off x="19261358" y="3726309"/>
            <a:ext cx="0" cy="1174376"/>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4F5C151E-C2E2-4D9B-ABEF-5E6239835A1B}"/>
              </a:ext>
            </a:extLst>
          </p:cNvPr>
          <p:cNvCxnSpPr>
            <a:cxnSpLocks/>
          </p:cNvCxnSpPr>
          <p:nvPr/>
        </p:nvCxnSpPr>
        <p:spPr>
          <a:xfrm flipH="1" flipV="1">
            <a:off x="14147223" y="4900685"/>
            <a:ext cx="511413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11F980EC-76BD-4125-A21B-CF21E01368AF}"/>
              </a:ext>
            </a:extLst>
          </p:cNvPr>
          <p:cNvCxnSpPr>
            <a:cxnSpLocks/>
          </p:cNvCxnSpPr>
          <p:nvPr/>
        </p:nvCxnSpPr>
        <p:spPr>
          <a:xfrm flipH="1" flipV="1">
            <a:off x="14147220" y="3726310"/>
            <a:ext cx="1" cy="11743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A0DC1EAB-F222-45F3-852A-5D75FF367369}"/>
              </a:ext>
            </a:extLst>
          </p:cNvPr>
          <p:cNvCxnSpPr>
            <a:cxnSpLocks/>
            <a:stCxn id="90" idx="3"/>
            <a:endCxn id="118" idx="1"/>
          </p:cNvCxnSpPr>
          <p:nvPr/>
        </p:nvCxnSpPr>
        <p:spPr>
          <a:xfrm>
            <a:off x="20145055" y="3726308"/>
            <a:ext cx="2770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8" name="Rectangle 117">
            <a:extLst>
              <a:ext uri="{FF2B5EF4-FFF2-40B4-BE49-F238E27FC236}">
                <a16:creationId xmlns:a16="http://schemas.microsoft.com/office/drawing/2014/main" id="{58116B17-1D82-4E7C-B755-DD49580D5A5A}"/>
              </a:ext>
            </a:extLst>
          </p:cNvPr>
          <p:cNvSpPr/>
          <p:nvPr/>
        </p:nvSpPr>
        <p:spPr>
          <a:xfrm>
            <a:off x="20422064" y="3454618"/>
            <a:ext cx="1011217" cy="543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Left shift rows</a:t>
            </a:r>
          </a:p>
        </p:txBody>
      </p:sp>
      <p:cxnSp>
        <p:nvCxnSpPr>
          <p:cNvPr id="122" name="Straight Arrow Connector 121">
            <a:extLst>
              <a:ext uri="{FF2B5EF4-FFF2-40B4-BE49-F238E27FC236}">
                <a16:creationId xmlns:a16="http://schemas.microsoft.com/office/drawing/2014/main" id="{2A859E3A-B544-4999-9D87-E0E6F9C45964}"/>
              </a:ext>
            </a:extLst>
          </p:cNvPr>
          <p:cNvCxnSpPr>
            <a:cxnSpLocks/>
            <a:stCxn id="118" idx="3"/>
            <a:endCxn id="123" idx="1"/>
          </p:cNvCxnSpPr>
          <p:nvPr/>
        </p:nvCxnSpPr>
        <p:spPr>
          <a:xfrm>
            <a:off x="21433281" y="3726308"/>
            <a:ext cx="2438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3" name="Rectangle 122">
            <a:extLst>
              <a:ext uri="{FF2B5EF4-FFF2-40B4-BE49-F238E27FC236}">
                <a16:creationId xmlns:a16="http://schemas.microsoft.com/office/drawing/2014/main" id="{C9FB6EC8-BB01-42BB-981A-93AF18FDE719}"/>
              </a:ext>
            </a:extLst>
          </p:cNvPr>
          <p:cNvSpPr/>
          <p:nvPr/>
        </p:nvSpPr>
        <p:spPr>
          <a:xfrm>
            <a:off x="21677131" y="3454618"/>
            <a:ext cx="608694" cy="543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XOR</a:t>
            </a:r>
          </a:p>
        </p:txBody>
      </p:sp>
      <p:sp>
        <p:nvSpPr>
          <p:cNvPr id="125" name="Rectangle 124">
            <a:extLst>
              <a:ext uri="{FF2B5EF4-FFF2-40B4-BE49-F238E27FC236}">
                <a16:creationId xmlns:a16="http://schemas.microsoft.com/office/drawing/2014/main" id="{4208685B-7259-4426-B06B-A06FDB4959DF}"/>
              </a:ext>
            </a:extLst>
          </p:cNvPr>
          <p:cNvSpPr/>
          <p:nvPr/>
        </p:nvSpPr>
        <p:spPr>
          <a:xfrm>
            <a:off x="21570834" y="2553443"/>
            <a:ext cx="812051" cy="48020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200" dirty="0"/>
              <a:t>Expanded key n</a:t>
            </a:r>
          </a:p>
        </p:txBody>
      </p:sp>
      <p:cxnSp>
        <p:nvCxnSpPr>
          <p:cNvPr id="126" name="Straight Arrow Connector 125">
            <a:extLst>
              <a:ext uri="{FF2B5EF4-FFF2-40B4-BE49-F238E27FC236}">
                <a16:creationId xmlns:a16="http://schemas.microsoft.com/office/drawing/2014/main" id="{BA7EB09B-6F95-4AAD-9269-A76EA7A73699}"/>
              </a:ext>
            </a:extLst>
          </p:cNvPr>
          <p:cNvCxnSpPr>
            <a:cxnSpLocks/>
            <a:stCxn id="125" idx="2"/>
            <a:endCxn id="123" idx="0"/>
          </p:cNvCxnSpPr>
          <p:nvPr/>
        </p:nvCxnSpPr>
        <p:spPr>
          <a:xfrm>
            <a:off x="21976860" y="3033650"/>
            <a:ext cx="4618" cy="4209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1" name="Rectangle 130">
            <a:extLst>
              <a:ext uri="{FF2B5EF4-FFF2-40B4-BE49-F238E27FC236}">
                <a16:creationId xmlns:a16="http://schemas.microsoft.com/office/drawing/2014/main" id="{2BC121D5-8CB3-4D37-8884-8AC1927D5296}"/>
              </a:ext>
            </a:extLst>
          </p:cNvPr>
          <p:cNvSpPr/>
          <p:nvPr/>
        </p:nvSpPr>
        <p:spPr>
          <a:xfrm>
            <a:off x="26361517" y="3370589"/>
            <a:ext cx="1357191" cy="247497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Cipher text</a:t>
            </a:r>
          </a:p>
          <a:p>
            <a:pPr algn="ctr"/>
            <a:r>
              <a:rPr lang="en-GB" dirty="0"/>
              <a:t>AXIS</a:t>
            </a:r>
          </a:p>
        </p:txBody>
      </p:sp>
      <p:cxnSp>
        <p:nvCxnSpPr>
          <p:cNvPr id="132" name="Straight Arrow Connector 131">
            <a:extLst>
              <a:ext uri="{FF2B5EF4-FFF2-40B4-BE49-F238E27FC236}">
                <a16:creationId xmlns:a16="http://schemas.microsoft.com/office/drawing/2014/main" id="{6CFA22B7-92F1-4FE4-AC27-8FD47AA0740F}"/>
              </a:ext>
            </a:extLst>
          </p:cNvPr>
          <p:cNvCxnSpPr>
            <a:cxnSpLocks/>
            <a:stCxn id="123" idx="3"/>
          </p:cNvCxnSpPr>
          <p:nvPr/>
        </p:nvCxnSpPr>
        <p:spPr>
          <a:xfrm>
            <a:off x="22285825" y="3726308"/>
            <a:ext cx="40756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6" name="Rectangle 135">
            <a:extLst>
              <a:ext uri="{FF2B5EF4-FFF2-40B4-BE49-F238E27FC236}">
                <a16:creationId xmlns:a16="http://schemas.microsoft.com/office/drawing/2014/main" id="{99EDBDF2-D378-4388-BB76-B07E5D3F10D1}"/>
              </a:ext>
            </a:extLst>
          </p:cNvPr>
          <p:cNvSpPr/>
          <p:nvPr/>
        </p:nvSpPr>
        <p:spPr>
          <a:xfrm>
            <a:off x="19331514" y="2103642"/>
            <a:ext cx="3304839" cy="2654156"/>
          </a:xfrm>
          <a:prstGeom prst="rect">
            <a:avLst/>
          </a:prstGeom>
          <a:noFill/>
          <a:ln>
            <a:prstDash val="sysDash"/>
          </a:ln>
        </p:spPr>
        <p:style>
          <a:lnRef idx="2">
            <a:schemeClr val="dk1"/>
          </a:lnRef>
          <a:fillRef idx="1">
            <a:schemeClr val="lt1"/>
          </a:fillRef>
          <a:effectRef idx="0">
            <a:schemeClr val="dk1"/>
          </a:effectRef>
          <a:fontRef idx="minor">
            <a:schemeClr val="dk1"/>
          </a:fontRef>
        </p:style>
        <p:txBody>
          <a:bodyPr rtlCol="0" anchor="t"/>
          <a:lstStyle/>
          <a:p>
            <a:r>
              <a:rPr lang="en-GB" dirty="0"/>
              <a:t>Round n</a:t>
            </a:r>
          </a:p>
        </p:txBody>
      </p:sp>
      <p:cxnSp>
        <p:nvCxnSpPr>
          <p:cNvPr id="144" name="Straight Arrow Connector 143">
            <a:extLst>
              <a:ext uri="{FF2B5EF4-FFF2-40B4-BE49-F238E27FC236}">
                <a16:creationId xmlns:a16="http://schemas.microsoft.com/office/drawing/2014/main" id="{8AB8B833-4369-494F-8A35-C04E60D573B7}"/>
              </a:ext>
            </a:extLst>
          </p:cNvPr>
          <p:cNvCxnSpPr>
            <a:cxnSpLocks/>
          </p:cNvCxnSpPr>
          <p:nvPr/>
        </p:nvCxnSpPr>
        <p:spPr>
          <a:xfrm>
            <a:off x="7030388" y="5416379"/>
            <a:ext cx="19331130" cy="0"/>
          </a:xfrm>
          <a:prstGeom prst="straightConnector1">
            <a:avLst/>
          </a:prstGeom>
          <a:ln w="158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A45C71B5-E19D-4609-BC02-167E6C5B7069}"/>
              </a:ext>
            </a:extLst>
          </p:cNvPr>
          <p:cNvCxnSpPr>
            <a:cxnSpLocks/>
          </p:cNvCxnSpPr>
          <p:nvPr/>
        </p:nvCxnSpPr>
        <p:spPr>
          <a:xfrm>
            <a:off x="7030388" y="5825170"/>
            <a:ext cx="19331130" cy="0"/>
          </a:xfrm>
          <a:prstGeom prst="straightConnector1">
            <a:avLst/>
          </a:prstGeom>
          <a:ln w="158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243C3D84-2071-4681-B898-F750AFE25FC1}"/>
              </a:ext>
            </a:extLst>
          </p:cNvPr>
          <p:cNvCxnSpPr>
            <a:cxnSpLocks/>
          </p:cNvCxnSpPr>
          <p:nvPr/>
        </p:nvCxnSpPr>
        <p:spPr>
          <a:xfrm>
            <a:off x="7030388" y="5631532"/>
            <a:ext cx="19331130" cy="0"/>
          </a:xfrm>
          <a:prstGeom prst="straightConnector1">
            <a:avLst/>
          </a:prstGeom>
          <a:ln w="15875">
            <a:solidFill>
              <a:srgbClr val="92D05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49" name="TextBox 148">
            <a:extLst>
              <a:ext uri="{FF2B5EF4-FFF2-40B4-BE49-F238E27FC236}">
                <a16:creationId xmlns:a16="http://schemas.microsoft.com/office/drawing/2014/main" id="{8EF99F2D-ECD5-4525-AE00-3867BA0A05F1}"/>
              </a:ext>
            </a:extLst>
          </p:cNvPr>
          <p:cNvSpPr txBox="1"/>
          <p:nvPr/>
        </p:nvSpPr>
        <p:spPr>
          <a:xfrm>
            <a:off x="14487706" y="2367151"/>
            <a:ext cx="1413867" cy="600164"/>
          </a:xfrm>
          <a:prstGeom prst="rect">
            <a:avLst/>
          </a:prstGeom>
          <a:noFill/>
        </p:spPr>
        <p:txBody>
          <a:bodyPr wrap="square" rtlCol="0">
            <a:spAutoFit/>
          </a:bodyPr>
          <a:lstStyle/>
          <a:p>
            <a:r>
              <a:rPr lang="en-GB" sz="1100" dirty="0"/>
              <a:t>AES128 : 10 rounds</a:t>
            </a:r>
          </a:p>
          <a:p>
            <a:r>
              <a:rPr lang="en-GB" sz="1100" dirty="0"/>
              <a:t>AES192 : 12 rounds</a:t>
            </a:r>
          </a:p>
          <a:p>
            <a:r>
              <a:rPr lang="en-GB" sz="1100" dirty="0"/>
              <a:t>AES256 : 14 rounds</a:t>
            </a:r>
          </a:p>
        </p:txBody>
      </p:sp>
      <p:cxnSp>
        <p:nvCxnSpPr>
          <p:cNvPr id="152" name="Straight Connector 151">
            <a:extLst>
              <a:ext uri="{FF2B5EF4-FFF2-40B4-BE49-F238E27FC236}">
                <a16:creationId xmlns:a16="http://schemas.microsoft.com/office/drawing/2014/main" id="{9DB108EA-4177-4E4A-BA0E-477FF0EC805B}"/>
              </a:ext>
            </a:extLst>
          </p:cNvPr>
          <p:cNvCxnSpPr>
            <a:cxnSpLocks/>
          </p:cNvCxnSpPr>
          <p:nvPr/>
        </p:nvCxnSpPr>
        <p:spPr>
          <a:xfrm>
            <a:off x="18059486" y="1293863"/>
            <a:ext cx="0" cy="4531307"/>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8D9943FD-1AAF-4CDC-8D8B-CE038E839560}"/>
              </a:ext>
            </a:extLst>
          </p:cNvPr>
          <p:cNvCxnSpPr>
            <a:cxnSpLocks/>
          </p:cNvCxnSpPr>
          <p:nvPr/>
        </p:nvCxnSpPr>
        <p:spPr>
          <a:xfrm>
            <a:off x="21526355" y="1293863"/>
            <a:ext cx="0" cy="4532648"/>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62" name="TextBox 161">
            <a:extLst>
              <a:ext uri="{FF2B5EF4-FFF2-40B4-BE49-F238E27FC236}">
                <a16:creationId xmlns:a16="http://schemas.microsoft.com/office/drawing/2014/main" id="{8923338A-D0B3-47B8-A336-303EEA2157C7}"/>
              </a:ext>
            </a:extLst>
          </p:cNvPr>
          <p:cNvSpPr txBox="1"/>
          <p:nvPr/>
        </p:nvSpPr>
        <p:spPr>
          <a:xfrm>
            <a:off x="6991024" y="5189808"/>
            <a:ext cx="948852" cy="276999"/>
          </a:xfrm>
          <a:prstGeom prst="rect">
            <a:avLst/>
          </a:prstGeom>
          <a:noFill/>
        </p:spPr>
        <p:txBody>
          <a:bodyPr wrap="square" rtlCol="0">
            <a:spAutoFit/>
          </a:bodyPr>
          <a:lstStyle/>
          <a:p>
            <a:r>
              <a:rPr lang="en-GB" sz="1200" dirty="0" err="1"/>
              <a:t>Tvalid</a:t>
            </a:r>
            <a:endParaRPr lang="en-GB" sz="1200" dirty="0"/>
          </a:p>
        </p:txBody>
      </p:sp>
      <p:sp>
        <p:nvSpPr>
          <p:cNvPr id="163" name="TextBox 162">
            <a:extLst>
              <a:ext uri="{FF2B5EF4-FFF2-40B4-BE49-F238E27FC236}">
                <a16:creationId xmlns:a16="http://schemas.microsoft.com/office/drawing/2014/main" id="{1B1FF331-E0EA-4687-A868-EE469C0B56AE}"/>
              </a:ext>
            </a:extLst>
          </p:cNvPr>
          <p:cNvSpPr txBox="1"/>
          <p:nvPr/>
        </p:nvSpPr>
        <p:spPr>
          <a:xfrm>
            <a:off x="6991024" y="5406974"/>
            <a:ext cx="948852" cy="276999"/>
          </a:xfrm>
          <a:prstGeom prst="rect">
            <a:avLst/>
          </a:prstGeom>
          <a:noFill/>
        </p:spPr>
        <p:txBody>
          <a:bodyPr wrap="square" rtlCol="0">
            <a:spAutoFit/>
          </a:bodyPr>
          <a:lstStyle/>
          <a:p>
            <a:r>
              <a:rPr lang="en-GB" sz="1200" dirty="0" err="1"/>
              <a:t>Tready</a:t>
            </a:r>
            <a:endParaRPr lang="en-GB" sz="1200" dirty="0"/>
          </a:p>
        </p:txBody>
      </p:sp>
      <p:sp>
        <p:nvSpPr>
          <p:cNvPr id="164" name="TextBox 163">
            <a:extLst>
              <a:ext uri="{FF2B5EF4-FFF2-40B4-BE49-F238E27FC236}">
                <a16:creationId xmlns:a16="http://schemas.microsoft.com/office/drawing/2014/main" id="{7304BD5D-FA77-4C53-A86F-B2C291BCCC50}"/>
              </a:ext>
            </a:extLst>
          </p:cNvPr>
          <p:cNvSpPr txBox="1"/>
          <p:nvPr/>
        </p:nvSpPr>
        <p:spPr>
          <a:xfrm>
            <a:off x="6991024" y="5616072"/>
            <a:ext cx="948852" cy="276999"/>
          </a:xfrm>
          <a:prstGeom prst="rect">
            <a:avLst/>
          </a:prstGeom>
          <a:noFill/>
        </p:spPr>
        <p:txBody>
          <a:bodyPr wrap="square" rtlCol="0">
            <a:spAutoFit/>
          </a:bodyPr>
          <a:lstStyle/>
          <a:p>
            <a:r>
              <a:rPr lang="en-GB" sz="1200" dirty="0" err="1"/>
              <a:t>Tlast</a:t>
            </a:r>
            <a:endParaRPr lang="en-GB" sz="1200" dirty="0"/>
          </a:p>
        </p:txBody>
      </p:sp>
      <p:sp>
        <p:nvSpPr>
          <p:cNvPr id="170" name="TextBox 169">
            <a:extLst>
              <a:ext uri="{FF2B5EF4-FFF2-40B4-BE49-F238E27FC236}">
                <a16:creationId xmlns:a16="http://schemas.microsoft.com/office/drawing/2014/main" id="{936B2265-AAFF-4790-8B04-5D78CF2F730E}"/>
              </a:ext>
            </a:extLst>
          </p:cNvPr>
          <p:cNvSpPr txBox="1"/>
          <p:nvPr/>
        </p:nvSpPr>
        <p:spPr>
          <a:xfrm>
            <a:off x="6952164" y="3700848"/>
            <a:ext cx="1177732" cy="276999"/>
          </a:xfrm>
          <a:prstGeom prst="rect">
            <a:avLst/>
          </a:prstGeom>
          <a:noFill/>
        </p:spPr>
        <p:txBody>
          <a:bodyPr wrap="square" rtlCol="0">
            <a:spAutoFit/>
          </a:bodyPr>
          <a:lstStyle/>
          <a:p>
            <a:r>
              <a:rPr lang="en-GB" sz="1200" dirty="0" err="1"/>
              <a:t>Tdata</a:t>
            </a:r>
            <a:r>
              <a:rPr lang="en-GB" sz="1200" dirty="0"/>
              <a:t> (127:0)</a:t>
            </a:r>
          </a:p>
        </p:txBody>
      </p:sp>
      <p:cxnSp>
        <p:nvCxnSpPr>
          <p:cNvPr id="172" name="Straight Connector 171">
            <a:extLst>
              <a:ext uri="{FF2B5EF4-FFF2-40B4-BE49-F238E27FC236}">
                <a16:creationId xmlns:a16="http://schemas.microsoft.com/office/drawing/2014/main" id="{93B8EC08-3D55-4F0B-A42A-0A571DE56A27}"/>
              </a:ext>
            </a:extLst>
          </p:cNvPr>
          <p:cNvCxnSpPr>
            <a:cxnSpLocks/>
          </p:cNvCxnSpPr>
          <p:nvPr/>
        </p:nvCxnSpPr>
        <p:spPr>
          <a:xfrm>
            <a:off x="7350960" y="2709868"/>
            <a:ext cx="0" cy="10012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84DA221C-E9AE-4A98-9E4D-DCA5ADAAAE27}"/>
              </a:ext>
            </a:extLst>
          </p:cNvPr>
          <p:cNvCxnSpPr>
            <a:cxnSpLocks/>
            <a:endCxn id="154" idx="1"/>
          </p:cNvCxnSpPr>
          <p:nvPr/>
        </p:nvCxnSpPr>
        <p:spPr>
          <a:xfrm>
            <a:off x="7347500" y="2744034"/>
            <a:ext cx="11576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0" name="Rectangle 179">
            <a:extLst>
              <a:ext uri="{FF2B5EF4-FFF2-40B4-BE49-F238E27FC236}">
                <a16:creationId xmlns:a16="http://schemas.microsoft.com/office/drawing/2014/main" id="{C756DA5B-A243-46D7-9369-CE483F14C5E2}"/>
              </a:ext>
            </a:extLst>
          </p:cNvPr>
          <p:cNvSpPr/>
          <p:nvPr/>
        </p:nvSpPr>
        <p:spPr>
          <a:xfrm>
            <a:off x="13231032" y="1467745"/>
            <a:ext cx="9054794" cy="533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dirty="0"/>
              <a:t>Key Expansion(LUT RAM)</a:t>
            </a:r>
          </a:p>
        </p:txBody>
      </p:sp>
      <p:cxnSp>
        <p:nvCxnSpPr>
          <p:cNvPr id="182" name="Straight Connector 181">
            <a:extLst>
              <a:ext uri="{FF2B5EF4-FFF2-40B4-BE49-F238E27FC236}">
                <a16:creationId xmlns:a16="http://schemas.microsoft.com/office/drawing/2014/main" id="{FCFFF8B8-07D0-47F6-8ABE-4766C7571038}"/>
              </a:ext>
            </a:extLst>
          </p:cNvPr>
          <p:cNvCxnSpPr>
            <a:cxnSpLocks/>
            <a:stCxn id="8" idx="0"/>
          </p:cNvCxnSpPr>
          <p:nvPr/>
        </p:nvCxnSpPr>
        <p:spPr>
          <a:xfrm flipV="1">
            <a:off x="13605407" y="1886210"/>
            <a:ext cx="2306" cy="694107"/>
          </a:xfrm>
          <a:prstGeom prst="line">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E802EF15-5E64-4979-8E3C-5765ED4A3AEC}"/>
              </a:ext>
            </a:extLst>
          </p:cNvPr>
          <p:cNvCxnSpPr>
            <a:cxnSpLocks/>
            <a:stCxn id="26" idx="0"/>
          </p:cNvCxnSpPr>
          <p:nvPr/>
        </p:nvCxnSpPr>
        <p:spPr>
          <a:xfrm flipV="1">
            <a:off x="18517601" y="1981648"/>
            <a:ext cx="10834" cy="617203"/>
          </a:xfrm>
          <a:prstGeom prst="line">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9967AA84-7CD1-4F77-802A-1C8C32BB6CDF}"/>
              </a:ext>
            </a:extLst>
          </p:cNvPr>
          <p:cNvCxnSpPr>
            <a:cxnSpLocks/>
            <a:stCxn id="125" idx="0"/>
          </p:cNvCxnSpPr>
          <p:nvPr/>
        </p:nvCxnSpPr>
        <p:spPr>
          <a:xfrm flipV="1">
            <a:off x="21976860" y="1991175"/>
            <a:ext cx="10216" cy="562268"/>
          </a:xfrm>
          <a:prstGeom prst="line">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93" name="Straight Arrow Connector 192">
            <a:extLst>
              <a:ext uri="{FF2B5EF4-FFF2-40B4-BE49-F238E27FC236}">
                <a16:creationId xmlns:a16="http://schemas.microsoft.com/office/drawing/2014/main" id="{927664F3-A2C6-40CC-B4DF-CDE076760189}"/>
              </a:ext>
            </a:extLst>
          </p:cNvPr>
          <p:cNvCxnSpPr>
            <a:cxnSpLocks/>
          </p:cNvCxnSpPr>
          <p:nvPr/>
        </p:nvCxnSpPr>
        <p:spPr>
          <a:xfrm>
            <a:off x="18514375" y="1287415"/>
            <a:ext cx="0" cy="1880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9" name="TextBox 198">
            <a:extLst>
              <a:ext uri="{FF2B5EF4-FFF2-40B4-BE49-F238E27FC236}">
                <a16:creationId xmlns:a16="http://schemas.microsoft.com/office/drawing/2014/main" id="{A32E23DC-B9D9-4593-AA03-4A3969F6E498}"/>
              </a:ext>
            </a:extLst>
          </p:cNvPr>
          <p:cNvSpPr txBox="1"/>
          <p:nvPr/>
        </p:nvSpPr>
        <p:spPr>
          <a:xfrm>
            <a:off x="10913986" y="1299479"/>
            <a:ext cx="1052007" cy="461665"/>
          </a:xfrm>
          <a:prstGeom prst="rect">
            <a:avLst/>
          </a:prstGeom>
          <a:noFill/>
        </p:spPr>
        <p:txBody>
          <a:bodyPr wrap="square" rtlCol="0">
            <a:spAutoFit/>
          </a:bodyPr>
          <a:lstStyle/>
          <a:p>
            <a:r>
              <a:rPr lang="en-GB" sz="1200" dirty="0" err="1"/>
              <a:t>Key_data</a:t>
            </a:r>
            <a:r>
              <a:rPr lang="en-GB" sz="1200" dirty="0"/>
              <a:t> (AESn:0)</a:t>
            </a:r>
          </a:p>
        </p:txBody>
      </p:sp>
      <p:sp>
        <p:nvSpPr>
          <p:cNvPr id="210" name="TextBox 209">
            <a:extLst>
              <a:ext uri="{FF2B5EF4-FFF2-40B4-BE49-F238E27FC236}">
                <a16:creationId xmlns:a16="http://schemas.microsoft.com/office/drawing/2014/main" id="{CEE1A56A-0784-4577-BAF1-D29C6FEB9C3B}"/>
              </a:ext>
            </a:extLst>
          </p:cNvPr>
          <p:cNvSpPr txBox="1"/>
          <p:nvPr/>
        </p:nvSpPr>
        <p:spPr>
          <a:xfrm>
            <a:off x="6430277" y="2240473"/>
            <a:ext cx="1685052" cy="646331"/>
          </a:xfrm>
          <a:prstGeom prst="rect">
            <a:avLst/>
          </a:prstGeom>
          <a:solidFill>
            <a:schemeClr val="bg1"/>
          </a:solidFill>
          <a:ln>
            <a:solidFill>
              <a:schemeClr val="accent1"/>
            </a:solidFill>
          </a:ln>
        </p:spPr>
        <p:txBody>
          <a:bodyPr wrap="square" rtlCol="0">
            <a:spAutoFit/>
          </a:bodyPr>
          <a:lstStyle/>
          <a:p>
            <a:r>
              <a:rPr lang="en-GB" sz="1200" dirty="0"/>
              <a:t>Config data = 1st (127:0) after </a:t>
            </a:r>
            <a:r>
              <a:rPr lang="en-GB" sz="1200" dirty="0" err="1"/>
              <a:t>Tlast</a:t>
            </a:r>
            <a:r>
              <a:rPr lang="en-GB" sz="1200" dirty="0"/>
              <a:t> falling edge</a:t>
            </a:r>
          </a:p>
        </p:txBody>
      </p:sp>
      <p:sp>
        <p:nvSpPr>
          <p:cNvPr id="256" name="TextBox 255">
            <a:extLst>
              <a:ext uri="{FF2B5EF4-FFF2-40B4-BE49-F238E27FC236}">
                <a16:creationId xmlns:a16="http://schemas.microsoft.com/office/drawing/2014/main" id="{1E0F1D98-FC61-4F8E-8296-515E08B05106}"/>
              </a:ext>
            </a:extLst>
          </p:cNvPr>
          <p:cNvSpPr txBox="1"/>
          <p:nvPr/>
        </p:nvSpPr>
        <p:spPr>
          <a:xfrm>
            <a:off x="22755808" y="3449538"/>
            <a:ext cx="1001406" cy="261610"/>
          </a:xfrm>
          <a:prstGeom prst="rect">
            <a:avLst/>
          </a:prstGeom>
          <a:noFill/>
        </p:spPr>
        <p:txBody>
          <a:bodyPr wrap="square" rtlCol="0">
            <a:spAutoFit/>
          </a:bodyPr>
          <a:lstStyle/>
          <a:p>
            <a:r>
              <a:rPr lang="en-GB" sz="1100" dirty="0"/>
              <a:t>data(127:0)</a:t>
            </a:r>
          </a:p>
        </p:txBody>
      </p:sp>
      <p:cxnSp>
        <p:nvCxnSpPr>
          <p:cNvPr id="274" name="Connector: Elbow 273">
            <a:extLst>
              <a:ext uri="{FF2B5EF4-FFF2-40B4-BE49-F238E27FC236}">
                <a16:creationId xmlns:a16="http://schemas.microsoft.com/office/drawing/2014/main" id="{1AD9D64B-2102-480E-8CCB-16FEC43D7992}"/>
              </a:ext>
            </a:extLst>
          </p:cNvPr>
          <p:cNvCxnSpPr>
            <a:cxnSpLocks/>
          </p:cNvCxnSpPr>
          <p:nvPr/>
        </p:nvCxnSpPr>
        <p:spPr>
          <a:xfrm flipV="1">
            <a:off x="9454017" y="2799018"/>
            <a:ext cx="1459969" cy="69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77" name="TextBox 276">
            <a:extLst>
              <a:ext uri="{FF2B5EF4-FFF2-40B4-BE49-F238E27FC236}">
                <a16:creationId xmlns:a16="http://schemas.microsoft.com/office/drawing/2014/main" id="{7F021171-334D-401B-B794-22FB84D6C333}"/>
              </a:ext>
            </a:extLst>
          </p:cNvPr>
          <p:cNvSpPr txBox="1"/>
          <p:nvPr/>
        </p:nvSpPr>
        <p:spPr>
          <a:xfrm>
            <a:off x="9433959" y="2558416"/>
            <a:ext cx="987624" cy="276999"/>
          </a:xfrm>
          <a:prstGeom prst="rect">
            <a:avLst/>
          </a:prstGeom>
          <a:noFill/>
        </p:spPr>
        <p:txBody>
          <a:bodyPr wrap="square" rtlCol="0">
            <a:spAutoFit/>
          </a:bodyPr>
          <a:lstStyle/>
          <a:p>
            <a:r>
              <a:rPr lang="en-GB" sz="1200" dirty="0"/>
              <a:t>Mode (1:0)</a:t>
            </a:r>
          </a:p>
        </p:txBody>
      </p:sp>
      <p:sp>
        <p:nvSpPr>
          <p:cNvPr id="284" name="Rectangle 283">
            <a:extLst>
              <a:ext uri="{FF2B5EF4-FFF2-40B4-BE49-F238E27FC236}">
                <a16:creationId xmlns:a16="http://schemas.microsoft.com/office/drawing/2014/main" id="{EBE92D5B-D9B3-45E7-892E-979F9BC97BDE}"/>
              </a:ext>
            </a:extLst>
          </p:cNvPr>
          <p:cNvSpPr/>
          <p:nvPr/>
        </p:nvSpPr>
        <p:spPr>
          <a:xfrm>
            <a:off x="10913987" y="438152"/>
            <a:ext cx="14368787" cy="5902263"/>
          </a:xfrm>
          <a:prstGeom prst="rect">
            <a:avLst/>
          </a:prstGeom>
          <a:noFill/>
          <a:ln w="222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200" dirty="0">
                <a:solidFill>
                  <a:schemeClr val="tx1"/>
                </a:solidFill>
              </a:rPr>
              <a:t>Wait </a:t>
            </a:r>
            <a:r>
              <a:rPr lang="en-GB" sz="1200" dirty="0" err="1">
                <a:solidFill>
                  <a:schemeClr val="tx1"/>
                </a:solidFill>
              </a:rPr>
              <a:t>upto</a:t>
            </a:r>
            <a:r>
              <a:rPr lang="en-GB" sz="1200" dirty="0">
                <a:solidFill>
                  <a:schemeClr val="tx1"/>
                </a:solidFill>
              </a:rPr>
              <a:t> 14*2 </a:t>
            </a:r>
            <a:r>
              <a:rPr lang="en-GB" sz="1200" dirty="0" err="1">
                <a:solidFill>
                  <a:schemeClr val="tx1"/>
                </a:solidFill>
              </a:rPr>
              <a:t>clk</a:t>
            </a:r>
            <a:r>
              <a:rPr lang="en-GB" sz="1200" dirty="0">
                <a:solidFill>
                  <a:schemeClr val="tx1"/>
                </a:solidFill>
              </a:rPr>
              <a:t> cycles before next cipher output when switching modes, currently estimating the engine will use approx. 2000 LUT’s (this doesn’t include the control logic for mode selection, but this is negligible) which is around 0.5% of the xczu9eg-ffvb1156-2-e on the zcu102 board i.e. Plenty of space to implement this entire implementation using LUTRAM. This will require three separate key expansion modules for each mode because each mode has a slightly different process. Key expansion will consist of asynchronous logic but the output will </a:t>
            </a:r>
            <a:r>
              <a:rPr lang="en-GB" sz="1200">
                <a:solidFill>
                  <a:schemeClr val="tx1"/>
                </a:solidFill>
              </a:rPr>
              <a:t>be registered </a:t>
            </a:r>
            <a:r>
              <a:rPr lang="en-GB" sz="1200" dirty="0">
                <a:solidFill>
                  <a:schemeClr val="tx1"/>
                </a:solidFill>
              </a:rPr>
              <a:t>on each round.</a:t>
            </a:r>
          </a:p>
        </p:txBody>
      </p:sp>
      <p:cxnSp>
        <p:nvCxnSpPr>
          <p:cNvPr id="288" name="Straight Arrow Connector 287">
            <a:extLst>
              <a:ext uri="{FF2B5EF4-FFF2-40B4-BE49-F238E27FC236}">
                <a16:creationId xmlns:a16="http://schemas.microsoft.com/office/drawing/2014/main" id="{21BD9B66-CFDC-4E15-8771-A3876CE18AA0}"/>
              </a:ext>
            </a:extLst>
          </p:cNvPr>
          <p:cNvCxnSpPr>
            <a:cxnSpLocks/>
            <a:endCxn id="6" idx="1"/>
          </p:cNvCxnSpPr>
          <p:nvPr/>
        </p:nvCxnSpPr>
        <p:spPr>
          <a:xfrm flipV="1">
            <a:off x="10913987" y="3726308"/>
            <a:ext cx="2317044" cy="165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2" name="Straight Arrow Connector 291">
            <a:extLst>
              <a:ext uri="{FF2B5EF4-FFF2-40B4-BE49-F238E27FC236}">
                <a16:creationId xmlns:a16="http://schemas.microsoft.com/office/drawing/2014/main" id="{A26BD480-C787-4127-A4E7-8D88BFB43CC9}"/>
              </a:ext>
            </a:extLst>
          </p:cNvPr>
          <p:cNvCxnSpPr>
            <a:cxnSpLocks/>
          </p:cNvCxnSpPr>
          <p:nvPr/>
        </p:nvCxnSpPr>
        <p:spPr>
          <a:xfrm>
            <a:off x="6991024" y="1390681"/>
            <a:ext cx="39229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5" name="Rectangle 294">
            <a:extLst>
              <a:ext uri="{FF2B5EF4-FFF2-40B4-BE49-F238E27FC236}">
                <a16:creationId xmlns:a16="http://schemas.microsoft.com/office/drawing/2014/main" id="{520EC7C4-2D86-4539-AF02-4DF4CAB2CDD9}"/>
              </a:ext>
            </a:extLst>
          </p:cNvPr>
          <p:cNvSpPr/>
          <p:nvPr/>
        </p:nvSpPr>
        <p:spPr>
          <a:xfrm>
            <a:off x="6153526" y="641228"/>
            <a:ext cx="837498" cy="146241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Keys</a:t>
            </a:r>
          </a:p>
          <a:p>
            <a:pPr algn="ctr"/>
            <a:r>
              <a:rPr lang="en-GB" dirty="0"/>
              <a:t>From red CPU</a:t>
            </a:r>
          </a:p>
        </p:txBody>
      </p:sp>
      <p:cxnSp>
        <p:nvCxnSpPr>
          <p:cNvPr id="296" name="Straight Arrow Connector 295">
            <a:extLst>
              <a:ext uri="{FF2B5EF4-FFF2-40B4-BE49-F238E27FC236}">
                <a16:creationId xmlns:a16="http://schemas.microsoft.com/office/drawing/2014/main" id="{EBA033A6-8FE5-483B-AF24-A9462104C365}"/>
              </a:ext>
            </a:extLst>
          </p:cNvPr>
          <p:cNvCxnSpPr>
            <a:cxnSpLocks/>
          </p:cNvCxnSpPr>
          <p:nvPr/>
        </p:nvCxnSpPr>
        <p:spPr>
          <a:xfrm flipV="1">
            <a:off x="6991024" y="1528666"/>
            <a:ext cx="3922963" cy="141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7" name="Straight Arrow Connector 296">
            <a:extLst>
              <a:ext uri="{FF2B5EF4-FFF2-40B4-BE49-F238E27FC236}">
                <a16:creationId xmlns:a16="http://schemas.microsoft.com/office/drawing/2014/main" id="{8016EDE4-FAE7-405B-9F6A-B5243B5315B6}"/>
              </a:ext>
            </a:extLst>
          </p:cNvPr>
          <p:cNvCxnSpPr>
            <a:cxnSpLocks/>
          </p:cNvCxnSpPr>
          <p:nvPr/>
        </p:nvCxnSpPr>
        <p:spPr>
          <a:xfrm>
            <a:off x="6991024" y="1265142"/>
            <a:ext cx="39229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3" name="Straight Arrow Connector 302">
            <a:extLst>
              <a:ext uri="{FF2B5EF4-FFF2-40B4-BE49-F238E27FC236}">
                <a16:creationId xmlns:a16="http://schemas.microsoft.com/office/drawing/2014/main" id="{2DBFDC67-FB40-4CF0-96C7-F7A5D6ACE1C4}"/>
              </a:ext>
            </a:extLst>
          </p:cNvPr>
          <p:cNvCxnSpPr>
            <a:cxnSpLocks/>
          </p:cNvCxnSpPr>
          <p:nvPr/>
        </p:nvCxnSpPr>
        <p:spPr>
          <a:xfrm>
            <a:off x="10913987" y="1297045"/>
            <a:ext cx="76003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7" name="Rectangle 306">
            <a:extLst>
              <a:ext uri="{FF2B5EF4-FFF2-40B4-BE49-F238E27FC236}">
                <a16:creationId xmlns:a16="http://schemas.microsoft.com/office/drawing/2014/main" id="{B54A0BB9-C500-45FF-B3B9-D2A22FD0A260}"/>
              </a:ext>
            </a:extLst>
          </p:cNvPr>
          <p:cNvSpPr/>
          <p:nvPr/>
        </p:nvSpPr>
        <p:spPr>
          <a:xfrm>
            <a:off x="633369" y="6502022"/>
            <a:ext cx="2071822" cy="30121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err="1"/>
              <a:t>Syncronous</a:t>
            </a:r>
            <a:r>
              <a:rPr lang="en-GB" dirty="0"/>
              <a:t> Logic</a:t>
            </a:r>
          </a:p>
        </p:txBody>
      </p:sp>
      <p:cxnSp>
        <p:nvCxnSpPr>
          <p:cNvPr id="336" name="Straight Arrow Connector 335">
            <a:extLst>
              <a:ext uri="{FF2B5EF4-FFF2-40B4-BE49-F238E27FC236}">
                <a16:creationId xmlns:a16="http://schemas.microsoft.com/office/drawing/2014/main" id="{87E7D790-8347-470F-8EF1-EE58D51737DB}"/>
              </a:ext>
            </a:extLst>
          </p:cNvPr>
          <p:cNvCxnSpPr>
            <a:cxnSpLocks/>
          </p:cNvCxnSpPr>
          <p:nvPr/>
        </p:nvCxnSpPr>
        <p:spPr>
          <a:xfrm>
            <a:off x="7030388" y="3700314"/>
            <a:ext cx="3883599" cy="234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44446D2F-C80F-44D6-917C-867BE99E57CF}"/>
              </a:ext>
            </a:extLst>
          </p:cNvPr>
          <p:cNvCxnSpPr>
            <a:cxnSpLocks/>
          </p:cNvCxnSpPr>
          <p:nvPr/>
        </p:nvCxnSpPr>
        <p:spPr>
          <a:xfrm>
            <a:off x="704850" y="5970046"/>
            <a:ext cx="1906916"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39" name="TextBox 338">
            <a:extLst>
              <a:ext uri="{FF2B5EF4-FFF2-40B4-BE49-F238E27FC236}">
                <a16:creationId xmlns:a16="http://schemas.microsoft.com/office/drawing/2014/main" id="{A9F14F72-72BC-4DB6-9763-DD0E4D472FFD}"/>
              </a:ext>
            </a:extLst>
          </p:cNvPr>
          <p:cNvSpPr txBox="1"/>
          <p:nvPr/>
        </p:nvSpPr>
        <p:spPr>
          <a:xfrm>
            <a:off x="1162093" y="5728376"/>
            <a:ext cx="987624" cy="276999"/>
          </a:xfrm>
          <a:prstGeom prst="rect">
            <a:avLst/>
          </a:prstGeom>
          <a:noFill/>
        </p:spPr>
        <p:txBody>
          <a:bodyPr wrap="square" rtlCol="0">
            <a:spAutoFit/>
          </a:bodyPr>
          <a:lstStyle/>
          <a:p>
            <a:r>
              <a:rPr lang="en-GB" sz="1200" dirty="0"/>
              <a:t>Clock cycle</a:t>
            </a:r>
          </a:p>
        </p:txBody>
      </p:sp>
      <p:sp>
        <p:nvSpPr>
          <p:cNvPr id="345" name="TextBox 344">
            <a:extLst>
              <a:ext uri="{FF2B5EF4-FFF2-40B4-BE49-F238E27FC236}">
                <a16:creationId xmlns:a16="http://schemas.microsoft.com/office/drawing/2014/main" id="{FB9D1367-2FF6-4DDE-83F5-99D96A0EA382}"/>
              </a:ext>
            </a:extLst>
          </p:cNvPr>
          <p:cNvSpPr txBox="1"/>
          <p:nvPr/>
        </p:nvSpPr>
        <p:spPr>
          <a:xfrm>
            <a:off x="11039282" y="3404500"/>
            <a:ext cx="1248565" cy="276999"/>
          </a:xfrm>
          <a:prstGeom prst="rect">
            <a:avLst/>
          </a:prstGeom>
          <a:noFill/>
        </p:spPr>
        <p:txBody>
          <a:bodyPr wrap="square" rtlCol="0">
            <a:spAutoFit/>
          </a:bodyPr>
          <a:lstStyle/>
          <a:p>
            <a:r>
              <a:rPr lang="en-GB" sz="1200" dirty="0" err="1"/>
              <a:t>Tdata</a:t>
            </a:r>
            <a:r>
              <a:rPr lang="en-GB" sz="1200" dirty="0"/>
              <a:t> (127:0)</a:t>
            </a:r>
          </a:p>
        </p:txBody>
      </p:sp>
      <p:sp>
        <p:nvSpPr>
          <p:cNvPr id="358" name="TextBox 357">
            <a:extLst>
              <a:ext uri="{FF2B5EF4-FFF2-40B4-BE49-F238E27FC236}">
                <a16:creationId xmlns:a16="http://schemas.microsoft.com/office/drawing/2014/main" id="{9B261A9C-E0B3-49B2-91A1-24BB1ED625B6}"/>
              </a:ext>
            </a:extLst>
          </p:cNvPr>
          <p:cNvSpPr txBox="1"/>
          <p:nvPr/>
        </p:nvSpPr>
        <p:spPr>
          <a:xfrm>
            <a:off x="25394945" y="616690"/>
            <a:ext cx="4543970" cy="1785104"/>
          </a:xfrm>
          <a:prstGeom prst="rect">
            <a:avLst/>
          </a:prstGeom>
          <a:noFill/>
          <a:ln>
            <a:solidFill>
              <a:schemeClr val="tx1"/>
            </a:solidFill>
          </a:ln>
        </p:spPr>
        <p:txBody>
          <a:bodyPr wrap="square" rtlCol="0">
            <a:spAutoFit/>
          </a:bodyPr>
          <a:lstStyle/>
          <a:p>
            <a:r>
              <a:rPr lang="en-GB" sz="1100" dirty="0"/>
              <a:t>In this configuration the worst case scenario delay to first cipher text output would be approx. 115ns in AES256 mode</a:t>
            </a:r>
          </a:p>
          <a:p>
            <a:r>
              <a:rPr lang="en-GB" sz="1100" dirty="0"/>
              <a:t>Best case scenario is approx. 95ns, in AES128 mode as this increases the rounds and therefore increase number of pipeline stages.</a:t>
            </a:r>
          </a:p>
          <a:p>
            <a:endParaRPr lang="en-GB" sz="1100" dirty="0"/>
          </a:p>
          <a:p>
            <a:r>
              <a:rPr lang="en-GB" sz="1100" dirty="0"/>
              <a:t>After initial pipeline delay the data rate will be approx. 25.6Gb/s for all three modes</a:t>
            </a:r>
          </a:p>
          <a:p>
            <a:r>
              <a:rPr lang="en-GB" sz="1100" dirty="0"/>
              <a:t>running at 200Mhz, this needs to be verified during timing analysis. </a:t>
            </a:r>
          </a:p>
          <a:p>
            <a:r>
              <a:rPr lang="en-GB" sz="1100" dirty="0"/>
              <a:t>If timing is an issue then clock frequency's can be reduced to meet slack and any other violations</a:t>
            </a:r>
          </a:p>
        </p:txBody>
      </p:sp>
      <p:sp>
        <p:nvSpPr>
          <p:cNvPr id="361" name="TextBox 360">
            <a:extLst>
              <a:ext uri="{FF2B5EF4-FFF2-40B4-BE49-F238E27FC236}">
                <a16:creationId xmlns:a16="http://schemas.microsoft.com/office/drawing/2014/main" id="{AF9F06CA-DC5F-46F1-A8D3-AACA30FDDE2A}"/>
              </a:ext>
            </a:extLst>
          </p:cNvPr>
          <p:cNvSpPr txBox="1"/>
          <p:nvPr/>
        </p:nvSpPr>
        <p:spPr>
          <a:xfrm>
            <a:off x="21609921" y="4778191"/>
            <a:ext cx="1473200" cy="738664"/>
          </a:xfrm>
          <a:prstGeom prst="rect">
            <a:avLst/>
          </a:prstGeom>
          <a:noFill/>
        </p:spPr>
        <p:txBody>
          <a:bodyPr wrap="square" rtlCol="0">
            <a:spAutoFit/>
          </a:bodyPr>
          <a:lstStyle/>
          <a:p>
            <a:r>
              <a:rPr lang="en-GB" sz="1050" dirty="0"/>
              <a:t>AES128 : 25.6 Gb/s</a:t>
            </a:r>
          </a:p>
          <a:p>
            <a:r>
              <a:rPr lang="en-GB" sz="1050" dirty="0"/>
              <a:t>AES192 : 25.6 Gb/s</a:t>
            </a:r>
          </a:p>
          <a:p>
            <a:r>
              <a:rPr lang="en-GB" sz="1050" dirty="0"/>
              <a:t>AES256 : 25.6 Gb/s</a:t>
            </a:r>
          </a:p>
          <a:p>
            <a:endParaRPr lang="en-GB" sz="1050" dirty="0"/>
          </a:p>
        </p:txBody>
      </p:sp>
      <p:sp>
        <p:nvSpPr>
          <p:cNvPr id="365" name="Rectangle 364">
            <a:extLst>
              <a:ext uri="{FF2B5EF4-FFF2-40B4-BE49-F238E27FC236}">
                <a16:creationId xmlns:a16="http://schemas.microsoft.com/office/drawing/2014/main" id="{86946ABB-ED9C-4465-BB81-6F1B0082A1E0}"/>
              </a:ext>
            </a:extLst>
          </p:cNvPr>
          <p:cNvSpPr/>
          <p:nvPr/>
        </p:nvSpPr>
        <p:spPr>
          <a:xfrm>
            <a:off x="13133271" y="1390681"/>
            <a:ext cx="9658124" cy="3948156"/>
          </a:xfrm>
          <a:prstGeom prst="rect">
            <a:avLst/>
          </a:prstGeom>
          <a:noFill/>
          <a:ln>
            <a:solidFill>
              <a:schemeClr val="tx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72" name="Straight Arrow Connector 371">
            <a:extLst>
              <a:ext uri="{FF2B5EF4-FFF2-40B4-BE49-F238E27FC236}">
                <a16:creationId xmlns:a16="http://schemas.microsoft.com/office/drawing/2014/main" id="{EB980DAE-9068-4887-AE68-72EA8435B081}"/>
              </a:ext>
            </a:extLst>
          </p:cNvPr>
          <p:cNvCxnSpPr/>
          <p:nvPr/>
        </p:nvCxnSpPr>
        <p:spPr>
          <a:xfrm>
            <a:off x="704850" y="5678917"/>
            <a:ext cx="19069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3" name="TextBox 372">
            <a:extLst>
              <a:ext uri="{FF2B5EF4-FFF2-40B4-BE49-F238E27FC236}">
                <a16:creationId xmlns:a16="http://schemas.microsoft.com/office/drawing/2014/main" id="{B0D2999E-ECB2-4E5E-8F37-3C57B88801A1}"/>
              </a:ext>
            </a:extLst>
          </p:cNvPr>
          <p:cNvSpPr txBox="1"/>
          <p:nvPr/>
        </p:nvSpPr>
        <p:spPr>
          <a:xfrm>
            <a:off x="1331091" y="5395871"/>
            <a:ext cx="987624" cy="276999"/>
          </a:xfrm>
          <a:prstGeom prst="rect">
            <a:avLst/>
          </a:prstGeom>
          <a:noFill/>
        </p:spPr>
        <p:txBody>
          <a:bodyPr wrap="square" rtlCol="0">
            <a:spAutoFit/>
          </a:bodyPr>
          <a:lstStyle/>
          <a:p>
            <a:r>
              <a:rPr lang="en-GB" sz="1200" dirty="0"/>
              <a:t>data</a:t>
            </a:r>
          </a:p>
        </p:txBody>
      </p:sp>
      <p:cxnSp>
        <p:nvCxnSpPr>
          <p:cNvPr id="374" name="Straight Arrow Connector 373">
            <a:extLst>
              <a:ext uri="{FF2B5EF4-FFF2-40B4-BE49-F238E27FC236}">
                <a16:creationId xmlns:a16="http://schemas.microsoft.com/office/drawing/2014/main" id="{D85062BF-11AA-4945-8089-AEDE7C8E6B8B}"/>
              </a:ext>
            </a:extLst>
          </p:cNvPr>
          <p:cNvCxnSpPr/>
          <p:nvPr/>
        </p:nvCxnSpPr>
        <p:spPr>
          <a:xfrm>
            <a:off x="704850" y="5385345"/>
            <a:ext cx="1906916" cy="0"/>
          </a:xfrm>
          <a:prstGeom prst="straightConnector1">
            <a:avLst/>
          </a:prstGeom>
          <a:ln w="127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375" name="TextBox 374">
            <a:extLst>
              <a:ext uri="{FF2B5EF4-FFF2-40B4-BE49-F238E27FC236}">
                <a16:creationId xmlns:a16="http://schemas.microsoft.com/office/drawing/2014/main" id="{6ABCDE0B-06EE-4797-98BE-1145DE0C704C}"/>
              </a:ext>
            </a:extLst>
          </p:cNvPr>
          <p:cNvSpPr txBox="1"/>
          <p:nvPr/>
        </p:nvSpPr>
        <p:spPr>
          <a:xfrm>
            <a:off x="1192231" y="5107387"/>
            <a:ext cx="987624" cy="276999"/>
          </a:xfrm>
          <a:prstGeom prst="rect">
            <a:avLst/>
          </a:prstGeom>
          <a:noFill/>
        </p:spPr>
        <p:txBody>
          <a:bodyPr wrap="square" rtlCol="0">
            <a:spAutoFit/>
          </a:bodyPr>
          <a:lstStyle/>
          <a:p>
            <a:r>
              <a:rPr lang="en-GB" sz="1200" dirty="0"/>
              <a:t>Aux signals</a:t>
            </a:r>
          </a:p>
        </p:txBody>
      </p:sp>
      <p:sp>
        <p:nvSpPr>
          <p:cNvPr id="376" name="TextBox 375">
            <a:extLst>
              <a:ext uri="{FF2B5EF4-FFF2-40B4-BE49-F238E27FC236}">
                <a16:creationId xmlns:a16="http://schemas.microsoft.com/office/drawing/2014/main" id="{193F0AF5-B04E-4664-A2D6-7073F229CBB7}"/>
              </a:ext>
            </a:extLst>
          </p:cNvPr>
          <p:cNvSpPr txBox="1"/>
          <p:nvPr/>
        </p:nvSpPr>
        <p:spPr>
          <a:xfrm>
            <a:off x="7078220" y="1063031"/>
            <a:ext cx="538560" cy="230832"/>
          </a:xfrm>
          <a:prstGeom prst="rect">
            <a:avLst/>
          </a:prstGeom>
          <a:noFill/>
        </p:spPr>
        <p:txBody>
          <a:bodyPr wrap="square" rtlCol="0">
            <a:spAutoFit/>
          </a:bodyPr>
          <a:lstStyle/>
          <a:p>
            <a:r>
              <a:rPr lang="en-GB" sz="900" dirty="0"/>
              <a:t>AES128</a:t>
            </a:r>
          </a:p>
        </p:txBody>
      </p:sp>
      <p:sp>
        <p:nvSpPr>
          <p:cNvPr id="377" name="TextBox 376">
            <a:extLst>
              <a:ext uri="{FF2B5EF4-FFF2-40B4-BE49-F238E27FC236}">
                <a16:creationId xmlns:a16="http://schemas.microsoft.com/office/drawing/2014/main" id="{BDA49B4F-5BAF-4C64-B919-D14B57FB9933}"/>
              </a:ext>
            </a:extLst>
          </p:cNvPr>
          <p:cNvSpPr txBox="1"/>
          <p:nvPr/>
        </p:nvSpPr>
        <p:spPr>
          <a:xfrm>
            <a:off x="7083683" y="1208664"/>
            <a:ext cx="538560" cy="230832"/>
          </a:xfrm>
          <a:prstGeom prst="rect">
            <a:avLst/>
          </a:prstGeom>
          <a:noFill/>
        </p:spPr>
        <p:txBody>
          <a:bodyPr wrap="square" rtlCol="0">
            <a:spAutoFit/>
          </a:bodyPr>
          <a:lstStyle/>
          <a:p>
            <a:r>
              <a:rPr lang="en-GB" sz="900" dirty="0"/>
              <a:t>AES192</a:t>
            </a:r>
          </a:p>
        </p:txBody>
      </p:sp>
      <p:sp>
        <p:nvSpPr>
          <p:cNvPr id="378" name="TextBox 377">
            <a:extLst>
              <a:ext uri="{FF2B5EF4-FFF2-40B4-BE49-F238E27FC236}">
                <a16:creationId xmlns:a16="http://schemas.microsoft.com/office/drawing/2014/main" id="{5FF99FDA-AFBB-4109-90AF-F8991CF7C80F}"/>
              </a:ext>
            </a:extLst>
          </p:cNvPr>
          <p:cNvSpPr txBox="1"/>
          <p:nvPr/>
        </p:nvSpPr>
        <p:spPr>
          <a:xfrm>
            <a:off x="7095959" y="1367951"/>
            <a:ext cx="538560" cy="230832"/>
          </a:xfrm>
          <a:prstGeom prst="rect">
            <a:avLst/>
          </a:prstGeom>
          <a:noFill/>
        </p:spPr>
        <p:txBody>
          <a:bodyPr wrap="square" rtlCol="0">
            <a:spAutoFit/>
          </a:bodyPr>
          <a:lstStyle/>
          <a:p>
            <a:r>
              <a:rPr lang="en-GB" sz="900" dirty="0"/>
              <a:t>AES256</a:t>
            </a:r>
          </a:p>
        </p:txBody>
      </p:sp>
      <p:sp>
        <p:nvSpPr>
          <p:cNvPr id="385" name="TextBox 384">
            <a:extLst>
              <a:ext uri="{FF2B5EF4-FFF2-40B4-BE49-F238E27FC236}">
                <a16:creationId xmlns:a16="http://schemas.microsoft.com/office/drawing/2014/main" id="{CF5A6A34-ACFC-43D0-AC9E-293536DFB1CC}"/>
              </a:ext>
            </a:extLst>
          </p:cNvPr>
          <p:cNvSpPr txBox="1"/>
          <p:nvPr/>
        </p:nvSpPr>
        <p:spPr>
          <a:xfrm>
            <a:off x="14366354" y="4156600"/>
            <a:ext cx="2286054" cy="600164"/>
          </a:xfrm>
          <a:prstGeom prst="rect">
            <a:avLst/>
          </a:prstGeom>
          <a:noFill/>
        </p:spPr>
        <p:txBody>
          <a:bodyPr wrap="square" rtlCol="0">
            <a:spAutoFit/>
          </a:bodyPr>
          <a:lstStyle/>
          <a:p>
            <a:r>
              <a:rPr lang="en-GB" sz="1100" dirty="0"/>
              <a:t>The S-box is approx. 2Kb in size, therefore LUTRAM will be utilised as the use of BRAMs would be wasteful</a:t>
            </a:r>
          </a:p>
        </p:txBody>
      </p:sp>
      <p:sp>
        <p:nvSpPr>
          <p:cNvPr id="11" name="Rectangle 10">
            <a:extLst>
              <a:ext uri="{FF2B5EF4-FFF2-40B4-BE49-F238E27FC236}">
                <a16:creationId xmlns:a16="http://schemas.microsoft.com/office/drawing/2014/main" id="{FFA3C148-6F2E-4966-9820-CAAC9FEDE629}"/>
              </a:ext>
            </a:extLst>
          </p:cNvPr>
          <p:cNvSpPr/>
          <p:nvPr/>
        </p:nvSpPr>
        <p:spPr>
          <a:xfrm>
            <a:off x="5781532" y="3370589"/>
            <a:ext cx="1250486" cy="24749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Plain text</a:t>
            </a:r>
          </a:p>
          <a:p>
            <a:pPr algn="ctr"/>
            <a:r>
              <a:rPr lang="en-GB" dirty="0"/>
              <a:t>AXIS</a:t>
            </a:r>
          </a:p>
        </p:txBody>
      </p:sp>
      <p:sp>
        <p:nvSpPr>
          <p:cNvPr id="154" name="Rectangle 153">
            <a:extLst>
              <a:ext uri="{FF2B5EF4-FFF2-40B4-BE49-F238E27FC236}">
                <a16:creationId xmlns:a16="http://schemas.microsoft.com/office/drawing/2014/main" id="{F6BDFC59-F86C-48C4-8FE0-0A09AAA1CFF5}"/>
              </a:ext>
            </a:extLst>
          </p:cNvPr>
          <p:cNvSpPr/>
          <p:nvPr/>
        </p:nvSpPr>
        <p:spPr>
          <a:xfrm>
            <a:off x="8505164" y="1927468"/>
            <a:ext cx="948853" cy="1633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mode config </a:t>
            </a:r>
          </a:p>
        </p:txBody>
      </p:sp>
      <p:cxnSp>
        <p:nvCxnSpPr>
          <p:cNvPr id="389" name="Straight Arrow Connector 388">
            <a:extLst>
              <a:ext uri="{FF2B5EF4-FFF2-40B4-BE49-F238E27FC236}">
                <a16:creationId xmlns:a16="http://schemas.microsoft.com/office/drawing/2014/main" id="{EE8F0CA8-EB5A-4FCF-AE13-4D9FE9AB513A}"/>
              </a:ext>
            </a:extLst>
          </p:cNvPr>
          <p:cNvCxnSpPr>
            <a:stCxn id="385" idx="3"/>
            <a:endCxn id="90" idx="2"/>
          </p:cNvCxnSpPr>
          <p:nvPr/>
        </p:nvCxnSpPr>
        <p:spPr>
          <a:xfrm flipV="1">
            <a:off x="16652408" y="4154663"/>
            <a:ext cx="3119717" cy="3020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1" name="Straight Arrow Connector 390">
            <a:extLst>
              <a:ext uri="{FF2B5EF4-FFF2-40B4-BE49-F238E27FC236}">
                <a16:creationId xmlns:a16="http://schemas.microsoft.com/office/drawing/2014/main" id="{AF01DFC5-6CD1-4C61-B2A3-57870093B2CB}"/>
              </a:ext>
            </a:extLst>
          </p:cNvPr>
          <p:cNvCxnSpPr>
            <a:stCxn id="385" idx="0"/>
            <a:endCxn id="16" idx="3"/>
          </p:cNvCxnSpPr>
          <p:nvPr/>
        </p:nvCxnSpPr>
        <p:spPr>
          <a:xfrm flipH="1" flipV="1">
            <a:off x="15205948" y="3726308"/>
            <a:ext cx="303433" cy="4302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2" name="Connector: Elbow 421">
            <a:extLst>
              <a:ext uri="{FF2B5EF4-FFF2-40B4-BE49-F238E27FC236}">
                <a16:creationId xmlns:a16="http://schemas.microsoft.com/office/drawing/2014/main" id="{3F705752-52A3-424C-B16D-4CA3B7E5FA6C}"/>
              </a:ext>
            </a:extLst>
          </p:cNvPr>
          <p:cNvCxnSpPr>
            <a:cxnSpLocks/>
          </p:cNvCxnSpPr>
          <p:nvPr/>
        </p:nvCxnSpPr>
        <p:spPr>
          <a:xfrm flipV="1">
            <a:off x="9454017" y="2598977"/>
            <a:ext cx="1459969" cy="69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24" name="TextBox 423">
            <a:extLst>
              <a:ext uri="{FF2B5EF4-FFF2-40B4-BE49-F238E27FC236}">
                <a16:creationId xmlns:a16="http://schemas.microsoft.com/office/drawing/2014/main" id="{5E3775CD-9507-44B7-9C3A-5BF56FB3DD4C}"/>
              </a:ext>
            </a:extLst>
          </p:cNvPr>
          <p:cNvSpPr txBox="1"/>
          <p:nvPr/>
        </p:nvSpPr>
        <p:spPr>
          <a:xfrm>
            <a:off x="9433959" y="2337836"/>
            <a:ext cx="987624" cy="276999"/>
          </a:xfrm>
          <a:prstGeom prst="rect">
            <a:avLst/>
          </a:prstGeom>
          <a:noFill/>
        </p:spPr>
        <p:txBody>
          <a:bodyPr wrap="square" rtlCol="0">
            <a:spAutoFit/>
          </a:bodyPr>
          <a:lstStyle/>
          <a:p>
            <a:r>
              <a:rPr lang="en-GB" sz="1200" dirty="0"/>
              <a:t>IV</a:t>
            </a:r>
          </a:p>
        </p:txBody>
      </p:sp>
      <p:sp>
        <p:nvSpPr>
          <p:cNvPr id="432" name="TextBox 431">
            <a:extLst>
              <a:ext uri="{FF2B5EF4-FFF2-40B4-BE49-F238E27FC236}">
                <a16:creationId xmlns:a16="http://schemas.microsoft.com/office/drawing/2014/main" id="{B315C1B3-0572-4FD6-9EAA-870C3BCA34D9}"/>
              </a:ext>
            </a:extLst>
          </p:cNvPr>
          <p:cNvSpPr txBox="1"/>
          <p:nvPr/>
        </p:nvSpPr>
        <p:spPr>
          <a:xfrm>
            <a:off x="10934779" y="2871588"/>
            <a:ext cx="1604706" cy="600164"/>
          </a:xfrm>
          <a:prstGeom prst="rect">
            <a:avLst/>
          </a:prstGeom>
          <a:noFill/>
          <a:ln>
            <a:solidFill>
              <a:schemeClr val="tx1"/>
            </a:solidFill>
          </a:ln>
        </p:spPr>
        <p:txBody>
          <a:bodyPr wrap="square" rtlCol="0">
            <a:spAutoFit/>
          </a:bodyPr>
          <a:lstStyle/>
          <a:p>
            <a:r>
              <a:rPr lang="en-GB" sz="1100" dirty="0"/>
              <a:t>DONE, FAULT etc </a:t>
            </a:r>
            <a:r>
              <a:rPr lang="en-GB" sz="1100" dirty="0">
                <a:solidFill>
                  <a:srgbClr val="FF0000"/>
                </a:solidFill>
              </a:rPr>
              <a:t>TBD ask software what they want</a:t>
            </a:r>
          </a:p>
        </p:txBody>
      </p:sp>
      <p:sp>
        <p:nvSpPr>
          <p:cNvPr id="447" name="TextBox 446">
            <a:extLst>
              <a:ext uri="{FF2B5EF4-FFF2-40B4-BE49-F238E27FC236}">
                <a16:creationId xmlns:a16="http://schemas.microsoft.com/office/drawing/2014/main" id="{F15CBB49-D1CE-4D1E-A121-6237DB1AD78C}"/>
              </a:ext>
            </a:extLst>
          </p:cNvPr>
          <p:cNvSpPr txBox="1"/>
          <p:nvPr/>
        </p:nvSpPr>
        <p:spPr>
          <a:xfrm>
            <a:off x="9465881" y="2803180"/>
            <a:ext cx="875049" cy="261610"/>
          </a:xfrm>
          <a:prstGeom prst="rect">
            <a:avLst/>
          </a:prstGeom>
          <a:noFill/>
        </p:spPr>
        <p:txBody>
          <a:bodyPr wrap="square" rtlCol="0">
            <a:spAutoFit/>
          </a:bodyPr>
          <a:lstStyle/>
          <a:p>
            <a:r>
              <a:rPr lang="en-GB" sz="1100" dirty="0"/>
              <a:t>Status (1:0)</a:t>
            </a:r>
          </a:p>
        </p:txBody>
      </p:sp>
      <p:sp>
        <p:nvSpPr>
          <p:cNvPr id="453" name="TextBox 452">
            <a:extLst>
              <a:ext uri="{FF2B5EF4-FFF2-40B4-BE49-F238E27FC236}">
                <a16:creationId xmlns:a16="http://schemas.microsoft.com/office/drawing/2014/main" id="{90D7445A-E34D-4CC0-BCBC-D30F6A3A977B}"/>
              </a:ext>
            </a:extLst>
          </p:cNvPr>
          <p:cNvSpPr txBox="1"/>
          <p:nvPr/>
        </p:nvSpPr>
        <p:spPr>
          <a:xfrm>
            <a:off x="30158949" y="691395"/>
            <a:ext cx="2910675" cy="1223412"/>
          </a:xfrm>
          <a:prstGeom prst="rect">
            <a:avLst/>
          </a:prstGeom>
          <a:noFill/>
        </p:spPr>
        <p:txBody>
          <a:bodyPr wrap="square" rtlCol="0">
            <a:spAutoFit/>
          </a:bodyPr>
          <a:lstStyle/>
          <a:p>
            <a:r>
              <a:rPr lang="en-GB" sz="1050" dirty="0">
                <a:solidFill>
                  <a:srgbClr val="FF0000"/>
                </a:solidFill>
              </a:rPr>
              <a:t>We can set the speed lo or high using generic RATE = LO OR HI</a:t>
            </a:r>
          </a:p>
          <a:p>
            <a:r>
              <a:rPr lang="en-GB" sz="1050" dirty="0">
                <a:solidFill>
                  <a:srgbClr val="FF0000"/>
                </a:solidFill>
              </a:rPr>
              <a:t>This will synthesise the engine to duty cycle the data to pipeline for each round or to send 128 bit in once every 10,12,14 rounds depending on the whether its 128,192 or 256 which is also a generic as this affects the key expansion(duty cycle)</a:t>
            </a:r>
          </a:p>
        </p:txBody>
      </p:sp>
      <p:sp>
        <p:nvSpPr>
          <p:cNvPr id="454" name="TextBox 453">
            <a:extLst>
              <a:ext uri="{FF2B5EF4-FFF2-40B4-BE49-F238E27FC236}">
                <a16:creationId xmlns:a16="http://schemas.microsoft.com/office/drawing/2014/main" id="{6F5F7AD6-9F11-47A1-8E12-42C0927E4EA7}"/>
              </a:ext>
            </a:extLst>
          </p:cNvPr>
          <p:cNvSpPr txBox="1"/>
          <p:nvPr/>
        </p:nvSpPr>
        <p:spPr>
          <a:xfrm>
            <a:off x="17314977" y="1728059"/>
            <a:ext cx="1248565" cy="276999"/>
          </a:xfrm>
          <a:prstGeom prst="rect">
            <a:avLst/>
          </a:prstGeom>
          <a:noFill/>
        </p:spPr>
        <p:txBody>
          <a:bodyPr wrap="square" rtlCol="0">
            <a:spAutoFit/>
          </a:bodyPr>
          <a:lstStyle/>
          <a:p>
            <a:r>
              <a:rPr lang="en-GB" sz="1200" dirty="0" err="1">
                <a:solidFill>
                  <a:schemeClr val="bg1"/>
                </a:solidFill>
              </a:rPr>
              <a:t>roundkey</a:t>
            </a:r>
            <a:r>
              <a:rPr lang="en-GB" sz="1200" dirty="0">
                <a:solidFill>
                  <a:schemeClr val="bg1"/>
                </a:solidFill>
              </a:rPr>
              <a:t> (127:0)</a:t>
            </a:r>
          </a:p>
        </p:txBody>
      </p:sp>
      <p:sp>
        <p:nvSpPr>
          <p:cNvPr id="4" name="Rectangle 3">
            <a:extLst>
              <a:ext uri="{FF2B5EF4-FFF2-40B4-BE49-F238E27FC236}">
                <a16:creationId xmlns:a16="http://schemas.microsoft.com/office/drawing/2014/main" id="{843072FE-E379-4C90-8021-7E2C786E4ADC}"/>
              </a:ext>
            </a:extLst>
          </p:cNvPr>
          <p:cNvSpPr/>
          <p:nvPr/>
        </p:nvSpPr>
        <p:spPr>
          <a:xfrm>
            <a:off x="4053391" y="508446"/>
            <a:ext cx="4061938" cy="5660015"/>
          </a:xfrm>
          <a:prstGeom prst="rect">
            <a:avLst/>
          </a:prstGeom>
          <a:noFill/>
          <a:ln>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200" dirty="0">
                <a:solidFill>
                  <a:srgbClr val="FF0000"/>
                </a:solidFill>
              </a:rPr>
              <a:t>50Mhz TBD </a:t>
            </a:r>
            <a:r>
              <a:rPr lang="en-GB" sz="1200" dirty="0">
                <a:solidFill>
                  <a:schemeClr val="tx1"/>
                </a:solidFill>
              </a:rPr>
              <a:t>domain as example</a:t>
            </a:r>
          </a:p>
          <a:p>
            <a:r>
              <a:rPr lang="en-GB" sz="1200" dirty="0">
                <a:solidFill>
                  <a:schemeClr val="tx1"/>
                </a:solidFill>
              </a:rPr>
              <a:t>This is the domain the rest </a:t>
            </a:r>
          </a:p>
          <a:p>
            <a:r>
              <a:rPr lang="en-GB" sz="1200" dirty="0">
                <a:solidFill>
                  <a:schemeClr val="tx1"/>
                </a:solidFill>
              </a:rPr>
              <a:t>of the system is running at. </a:t>
            </a:r>
          </a:p>
          <a:p>
            <a:r>
              <a:rPr lang="en-GB" sz="1200" dirty="0">
                <a:solidFill>
                  <a:schemeClr val="tx1"/>
                </a:solidFill>
              </a:rPr>
              <a:t>There is a cross domain </a:t>
            </a:r>
            <a:r>
              <a:rPr lang="en-GB" sz="1200" dirty="0" err="1">
                <a:solidFill>
                  <a:schemeClr val="tx1"/>
                </a:solidFill>
              </a:rPr>
              <a:t>fifo</a:t>
            </a:r>
            <a:endParaRPr lang="en-GB" sz="1200" dirty="0">
              <a:solidFill>
                <a:schemeClr val="tx1"/>
              </a:solidFill>
            </a:endParaRPr>
          </a:p>
          <a:p>
            <a:r>
              <a:rPr lang="en-GB" sz="1200" dirty="0">
                <a:solidFill>
                  <a:schemeClr val="tx1"/>
                </a:solidFill>
              </a:rPr>
              <a:t>and ram to send data to engine</a:t>
            </a:r>
          </a:p>
        </p:txBody>
      </p:sp>
      <p:sp>
        <p:nvSpPr>
          <p:cNvPr id="5" name="TextBox 4">
            <a:extLst>
              <a:ext uri="{FF2B5EF4-FFF2-40B4-BE49-F238E27FC236}">
                <a16:creationId xmlns:a16="http://schemas.microsoft.com/office/drawing/2014/main" id="{AC732522-52E2-4162-865A-B53F78F83AB3}"/>
              </a:ext>
            </a:extLst>
          </p:cNvPr>
          <p:cNvSpPr txBox="1"/>
          <p:nvPr/>
        </p:nvSpPr>
        <p:spPr>
          <a:xfrm>
            <a:off x="8591120" y="128345"/>
            <a:ext cx="1510394" cy="369332"/>
          </a:xfrm>
          <a:prstGeom prst="rect">
            <a:avLst/>
          </a:prstGeom>
          <a:noFill/>
        </p:spPr>
        <p:txBody>
          <a:bodyPr wrap="square" rtlCol="0">
            <a:spAutoFit/>
          </a:bodyPr>
          <a:lstStyle/>
          <a:p>
            <a:r>
              <a:rPr lang="en-GB" dirty="0"/>
              <a:t>200Mhz </a:t>
            </a:r>
            <a:r>
              <a:rPr lang="en-GB" dirty="0">
                <a:solidFill>
                  <a:srgbClr val="FF0000"/>
                </a:solidFill>
              </a:rPr>
              <a:t>TBD</a:t>
            </a:r>
          </a:p>
        </p:txBody>
      </p:sp>
      <p:cxnSp>
        <p:nvCxnSpPr>
          <p:cNvPr id="111" name="Straight Arrow Connector 110">
            <a:extLst>
              <a:ext uri="{FF2B5EF4-FFF2-40B4-BE49-F238E27FC236}">
                <a16:creationId xmlns:a16="http://schemas.microsoft.com/office/drawing/2014/main" id="{89290B3C-5255-4DA3-A288-20D2F818A8F0}"/>
              </a:ext>
            </a:extLst>
          </p:cNvPr>
          <p:cNvCxnSpPr>
            <a:cxnSpLocks/>
          </p:cNvCxnSpPr>
          <p:nvPr/>
        </p:nvCxnSpPr>
        <p:spPr>
          <a:xfrm flipH="1">
            <a:off x="8115329" y="3163483"/>
            <a:ext cx="3898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Rectangle 105">
            <a:extLst>
              <a:ext uri="{FF2B5EF4-FFF2-40B4-BE49-F238E27FC236}">
                <a16:creationId xmlns:a16="http://schemas.microsoft.com/office/drawing/2014/main" id="{D85CF0AB-48D7-4B52-B8C5-99DC56F3A40C}"/>
              </a:ext>
            </a:extLst>
          </p:cNvPr>
          <p:cNvSpPr/>
          <p:nvPr/>
        </p:nvSpPr>
        <p:spPr>
          <a:xfrm>
            <a:off x="7714359" y="3594766"/>
            <a:ext cx="948853" cy="234265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FIFO</a:t>
            </a:r>
          </a:p>
        </p:txBody>
      </p:sp>
      <p:sp>
        <p:nvSpPr>
          <p:cNvPr id="119" name="TextBox 118">
            <a:extLst>
              <a:ext uri="{FF2B5EF4-FFF2-40B4-BE49-F238E27FC236}">
                <a16:creationId xmlns:a16="http://schemas.microsoft.com/office/drawing/2014/main" id="{77F0A278-0558-4B69-95E8-7563D28E1FF0}"/>
              </a:ext>
            </a:extLst>
          </p:cNvPr>
          <p:cNvSpPr txBox="1"/>
          <p:nvPr/>
        </p:nvSpPr>
        <p:spPr>
          <a:xfrm>
            <a:off x="2611766" y="122944"/>
            <a:ext cx="1510394" cy="369332"/>
          </a:xfrm>
          <a:prstGeom prst="rect">
            <a:avLst/>
          </a:prstGeom>
          <a:noFill/>
        </p:spPr>
        <p:txBody>
          <a:bodyPr wrap="square" rtlCol="0">
            <a:spAutoFit/>
          </a:bodyPr>
          <a:lstStyle/>
          <a:p>
            <a:r>
              <a:rPr lang="en-GB" dirty="0"/>
              <a:t>50Mhz TBD</a:t>
            </a:r>
          </a:p>
        </p:txBody>
      </p:sp>
      <p:sp>
        <p:nvSpPr>
          <p:cNvPr id="124" name="TextBox 123">
            <a:extLst>
              <a:ext uri="{FF2B5EF4-FFF2-40B4-BE49-F238E27FC236}">
                <a16:creationId xmlns:a16="http://schemas.microsoft.com/office/drawing/2014/main" id="{294E1E17-AEC9-4A75-B838-8EDE2F2F3E88}"/>
              </a:ext>
            </a:extLst>
          </p:cNvPr>
          <p:cNvSpPr txBox="1"/>
          <p:nvPr/>
        </p:nvSpPr>
        <p:spPr>
          <a:xfrm>
            <a:off x="9314515" y="4639332"/>
            <a:ext cx="1660920" cy="261610"/>
          </a:xfrm>
          <a:prstGeom prst="rect">
            <a:avLst/>
          </a:prstGeom>
          <a:noFill/>
        </p:spPr>
        <p:txBody>
          <a:bodyPr wrap="square" rtlCol="0">
            <a:spAutoFit/>
          </a:bodyPr>
          <a:lstStyle/>
          <a:p>
            <a:r>
              <a:rPr lang="en-GB" sz="1100" dirty="0"/>
              <a:t>Use cross domain FIFO’s</a:t>
            </a:r>
          </a:p>
        </p:txBody>
      </p:sp>
      <p:cxnSp>
        <p:nvCxnSpPr>
          <p:cNvPr id="127" name="Straight Arrow Connector 126">
            <a:extLst>
              <a:ext uri="{FF2B5EF4-FFF2-40B4-BE49-F238E27FC236}">
                <a16:creationId xmlns:a16="http://schemas.microsoft.com/office/drawing/2014/main" id="{BE832784-05B8-48BB-9ED0-30A8CC8EC0BC}"/>
              </a:ext>
            </a:extLst>
          </p:cNvPr>
          <p:cNvCxnSpPr>
            <a:cxnSpLocks/>
            <a:endCxn id="106" idx="3"/>
          </p:cNvCxnSpPr>
          <p:nvPr/>
        </p:nvCxnSpPr>
        <p:spPr>
          <a:xfrm flipH="1" flipV="1">
            <a:off x="8663212" y="4766093"/>
            <a:ext cx="651303" cy="120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0" name="TextBox 129">
            <a:extLst>
              <a:ext uri="{FF2B5EF4-FFF2-40B4-BE49-F238E27FC236}">
                <a16:creationId xmlns:a16="http://schemas.microsoft.com/office/drawing/2014/main" id="{E383E875-5713-4F69-AF7A-563CAF456260}"/>
              </a:ext>
            </a:extLst>
          </p:cNvPr>
          <p:cNvSpPr txBox="1"/>
          <p:nvPr/>
        </p:nvSpPr>
        <p:spPr>
          <a:xfrm>
            <a:off x="8920256" y="3714314"/>
            <a:ext cx="1660920" cy="769441"/>
          </a:xfrm>
          <a:prstGeom prst="rect">
            <a:avLst/>
          </a:prstGeom>
          <a:noFill/>
        </p:spPr>
        <p:txBody>
          <a:bodyPr wrap="square" rtlCol="0">
            <a:spAutoFit/>
          </a:bodyPr>
          <a:lstStyle/>
          <a:p>
            <a:r>
              <a:rPr lang="en-GB" sz="1100" dirty="0"/>
              <a:t>Double flop any small vectors or single bits for status etc. Synchronous resets throughout design </a:t>
            </a:r>
          </a:p>
        </p:txBody>
      </p:sp>
      <p:sp>
        <p:nvSpPr>
          <p:cNvPr id="133" name="Rectangle 132">
            <a:extLst>
              <a:ext uri="{FF2B5EF4-FFF2-40B4-BE49-F238E27FC236}">
                <a16:creationId xmlns:a16="http://schemas.microsoft.com/office/drawing/2014/main" id="{DAB13D0A-E669-432B-8ABA-325064850487}"/>
              </a:ext>
            </a:extLst>
          </p:cNvPr>
          <p:cNvSpPr/>
          <p:nvPr/>
        </p:nvSpPr>
        <p:spPr>
          <a:xfrm>
            <a:off x="25369151" y="2498299"/>
            <a:ext cx="4061938" cy="3743011"/>
          </a:xfrm>
          <a:prstGeom prst="rect">
            <a:avLst/>
          </a:prstGeom>
          <a:noFill/>
          <a:ln>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200" dirty="0">
                <a:solidFill>
                  <a:schemeClr val="tx1"/>
                </a:solidFill>
              </a:rPr>
              <a:t>50Mhz </a:t>
            </a:r>
            <a:r>
              <a:rPr lang="en-GB" sz="1200" dirty="0">
                <a:solidFill>
                  <a:srgbClr val="FF0000"/>
                </a:solidFill>
              </a:rPr>
              <a:t>TBD</a:t>
            </a:r>
          </a:p>
        </p:txBody>
      </p:sp>
      <p:cxnSp>
        <p:nvCxnSpPr>
          <p:cNvPr id="134" name="Straight Connector 133">
            <a:extLst>
              <a:ext uri="{FF2B5EF4-FFF2-40B4-BE49-F238E27FC236}">
                <a16:creationId xmlns:a16="http://schemas.microsoft.com/office/drawing/2014/main" id="{382E3E8F-98CD-4849-82C9-68286B4BCBDB}"/>
              </a:ext>
            </a:extLst>
          </p:cNvPr>
          <p:cNvCxnSpPr>
            <a:cxnSpLocks/>
          </p:cNvCxnSpPr>
          <p:nvPr/>
        </p:nvCxnSpPr>
        <p:spPr>
          <a:xfrm>
            <a:off x="12869984" y="1283357"/>
            <a:ext cx="0" cy="4531307"/>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16" name="Rectangle 115">
            <a:extLst>
              <a:ext uri="{FF2B5EF4-FFF2-40B4-BE49-F238E27FC236}">
                <a16:creationId xmlns:a16="http://schemas.microsoft.com/office/drawing/2014/main" id="{70955FC8-6629-4477-82D4-C8B4CBD87EE5}"/>
              </a:ext>
            </a:extLst>
          </p:cNvPr>
          <p:cNvSpPr/>
          <p:nvPr/>
        </p:nvSpPr>
        <p:spPr>
          <a:xfrm>
            <a:off x="24818878" y="3606864"/>
            <a:ext cx="948853" cy="234265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FIFO</a:t>
            </a:r>
          </a:p>
        </p:txBody>
      </p:sp>
    </p:spTree>
    <p:extLst>
      <p:ext uri="{BB962C8B-B14F-4D97-AF65-F5344CB8AC3E}">
        <p14:creationId xmlns:p14="http://schemas.microsoft.com/office/powerpoint/2010/main" val="2037345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0FD71-A22A-4E89-8806-915F61E860D0}"/>
              </a:ext>
            </a:extLst>
          </p:cNvPr>
          <p:cNvSpPr>
            <a:spLocks noGrp="1"/>
          </p:cNvSpPr>
          <p:nvPr>
            <p:ph type="title"/>
          </p:nvPr>
        </p:nvSpPr>
        <p:spPr/>
        <p:txBody>
          <a:bodyPr/>
          <a:lstStyle/>
          <a:p>
            <a:r>
              <a:rPr lang="en-GB" dirty="0"/>
              <a:t>Key expansion </a:t>
            </a:r>
            <a:r>
              <a:rPr lang="en-GB" dirty="0">
                <a:hlinkClick r:id="rId2"/>
              </a:rPr>
              <a:t>https://confluence.ncipher.com/display/FPGA/AES+Key+Expansion</a:t>
            </a:r>
            <a:r>
              <a:rPr lang="en-GB" dirty="0"/>
              <a:t> </a:t>
            </a:r>
          </a:p>
        </p:txBody>
      </p:sp>
      <p:pic>
        <p:nvPicPr>
          <p:cNvPr id="1026" name="Picture 2" descr="Key Expansion Key size = 192 bits = 6 x 32 bits = 6 words (Nk=6) - ppt  download">
            <a:extLst>
              <a:ext uri="{FF2B5EF4-FFF2-40B4-BE49-F238E27FC236}">
                <a16:creationId xmlns:a16="http://schemas.microsoft.com/office/drawing/2014/main" id="{348E15D7-9DAF-422F-9C92-CFE8F83C195D}"/>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6272721" y="2294987"/>
            <a:ext cx="4681728" cy="351129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crypto - h() function in AES-256 Key Expansion Function">
            <a:extLst>
              <a:ext uri="{FF2B5EF4-FFF2-40B4-BE49-F238E27FC236}">
                <a16:creationId xmlns:a16="http://schemas.microsoft.com/office/drawing/2014/main" id="{FE62FF77-70EC-4EA6-94DB-AA6AE84E5E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69850" y="96306"/>
            <a:ext cx="5988050" cy="666538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EC4C1060-3E93-4662-8121-DF0E1D43288F}"/>
              </a:ext>
            </a:extLst>
          </p:cNvPr>
          <p:cNvPicPr>
            <a:picLocks noChangeAspect="1"/>
          </p:cNvPicPr>
          <p:nvPr/>
        </p:nvPicPr>
        <p:blipFill>
          <a:blip r:embed="rId5"/>
          <a:stretch>
            <a:fillRect/>
          </a:stretch>
        </p:blipFill>
        <p:spPr>
          <a:xfrm>
            <a:off x="2366074" y="1653383"/>
            <a:ext cx="3495675" cy="4333875"/>
          </a:xfrm>
          <a:prstGeom prst="rect">
            <a:avLst/>
          </a:prstGeom>
        </p:spPr>
      </p:pic>
      <p:sp>
        <p:nvSpPr>
          <p:cNvPr id="6" name="TextBox 5">
            <a:extLst>
              <a:ext uri="{FF2B5EF4-FFF2-40B4-BE49-F238E27FC236}">
                <a16:creationId xmlns:a16="http://schemas.microsoft.com/office/drawing/2014/main" id="{9B38FDBE-6B07-48F7-963C-0EB3D94E9F13}"/>
              </a:ext>
            </a:extLst>
          </p:cNvPr>
          <p:cNvSpPr txBox="1"/>
          <p:nvPr/>
        </p:nvSpPr>
        <p:spPr>
          <a:xfrm>
            <a:off x="2026583" y="6130799"/>
            <a:ext cx="9454217" cy="369332"/>
          </a:xfrm>
          <a:prstGeom prst="rect">
            <a:avLst/>
          </a:prstGeom>
          <a:noFill/>
          <a:ln>
            <a:solidFill>
              <a:schemeClr val="accent1">
                <a:shade val="50000"/>
              </a:schemeClr>
            </a:solidFill>
          </a:ln>
        </p:spPr>
        <p:txBody>
          <a:bodyPr wrap="square" rtlCol="0">
            <a:spAutoFit/>
          </a:bodyPr>
          <a:lstStyle/>
          <a:p>
            <a:r>
              <a:rPr lang="en-GB" dirty="0" err="1"/>
              <a:t>Rconst</a:t>
            </a:r>
            <a:r>
              <a:rPr lang="en-GB" dirty="0"/>
              <a:t>: 01 02 04 08	 10 20 40	80 1B 36 6C D8 AB 4D 9A 2F 5E BC 63 C6 97 35 6A D4 B3 7D FA EF C5</a:t>
            </a:r>
          </a:p>
        </p:txBody>
      </p:sp>
      <p:pic>
        <p:nvPicPr>
          <p:cNvPr id="8" name="Picture 7">
            <a:extLst>
              <a:ext uri="{FF2B5EF4-FFF2-40B4-BE49-F238E27FC236}">
                <a16:creationId xmlns:a16="http://schemas.microsoft.com/office/drawing/2014/main" id="{377EC99E-B114-400C-B121-A20EF52EDC03}"/>
              </a:ext>
            </a:extLst>
          </p:cNvPr>
          <p:cNvPicPr>
            <a:picLocks noChangeAspect="1"/>
          </p:cNvPicPr>
          <p:nvPr/>
        </p:nvPicPr>
        <p:blipFill>
          <a:blip r:embed="rId6"/>
          <a:stretch>
            <a:fillRect/>
          </a:stretch>
        </p:blipFill>
        <p:spPr>
          <a:xfrm>
            <a:off x="7200900" y="1653383"/>
            <a:ext cx="3190875" cy="4152900"/>
          </a:xfrm>
          <a:prstGeom prst="rect">
            <a:avLst/>
          </a:prstGeom>
        </p:spPr>
      </p:pic>
      <p:sp>
        <p:nvSpPr>
          <p:cNvPr id="9" name="TextBox 8">
            <a:extLst>
              <a:ext uri="{FF2B5EF4-FFF2-40B4-BE49-F238E27FC236}">
                <a16:creationId xmlns:a16="http://schemas.microsoft.com/office/drawing/2014/main" id="{87C336FB-5F27-4582-9206-E7ABFA872763}"/>
              </a:ext>
            </a:extLst>
          </p:cNvPr>
          <p:cNvSpPr txBox="1"/>
          <p:nvPr/>
        </p:nvSpPr>
        <p:spPr>
          <a:xfrm>
            <a:off x="16272721" y="1653383"/>
            <a:ext cx="2276536" cy="369332"/>
          </a:xfrm>
          <a:prstGeom prst="rect">
            <a:avLst/>
          </a:prstGeom>
          <a:noFill/>
        </p:spPr>
        <p:txBody>
          <a:bodyPr wrap="square" rtlCol="0">
            <a:spAutoFit/>
          </a:bodyPr>
          <a:lstStyle/>
          <a:p>
            <a:r>
              <a:rPr lang="en-GB" dirty="0"/>
              <a:t>AES192</a:t>
            </a:r>
          </a:p>
        </p:txBody>
      </p:sp>
      <p:sp>
        <p:nvSpPr>
          <p:cNvPr id="12" name="TextBox 11">
            <a:extLst>
              <a:ext uri="{FF2B5EF4-FFF2-40B4-BE49-F238E27FC236}">
                <a16:creationId xmlns:a16="http://schemas.microsoft.com/office/drawing/2014/main" id="{8F6F23F4-E39B-49B2-97D3-8AC7D3A07651}"/>
              </a:ext>
            </a:extLst>
          </p:cNvPr>
          <p:cNvSpPr txBox="1"/>
          <p:nvPr/>
        </p:nvSpPr>
        <p:spPr>
          <a:xfrm>
            <a:off x="2371094" y="1325176"/>
            <a:ext cx="2276536" cy="369332"/>
          </a:xfrm>
          <a:prstGeom prst="rect">
            <a:avLst/>
          </a:prstGeom>
          <a:noFill/>
        </p:spPr>
        <p:txBody>
          <a:bodyPr wrap="square" rtlCol="0">
            <a:spAutoFit/>
          </a:bodyPr>
          <a:lstStyle/>
          <a:p>
            <a:r>
              <a:rPr lang="en-GB" dirty="0"/>
              <a:t>AES128</a:t>
            </a:r>
          </a:p>
        </p:txBody>
      </p:sp>
    </p:spTree>
    <p:extLst>
      <p:ext uri="{BB962C8B-B14F-4D97-AF65-F5344CB8AC3E}">
        <p14:creationId xmlns:p14="http://schemas.microsoft.com/office/powerpoint/2010/main" val="375751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1CB44-10D1-4B49-97CA-E80085AB9A28}"/>
              </a:ext>
            </a:extLst>
          </p:cNvPr>
          <p:cNvSpPr>
            <a:spLocks noGrp="1"/>
          </p:cNvSpPr>
          <p:nvPr>
            <p:ph type="title"/>
          </p:nvPr>
        </p:nvSpPr>
        <p:spPr>
          <a:xfrm>
            <a:off x="4992965" y="304460"/>
            <a:ext cx="31319510" cy="1325563"/>
          </a:xfrm>
        </p:spPr>
        <p:txBody>
          <a:bodyPr/>
          <a:lstStyle/>
          <a:p>
            <a:r>
              <a:rPr lang="en-GB" dirty="0"/>
              <a:t>KEY Expansion</a:t>
            </a:r>
          </a:p>
        </p:txBody>
      </p:sp>
      <p:pic>
        <p:nvPicPr>
          <p:cNvPr id="5" name="Content Placeholder 4">
            <a:extLst>
              <a:ext uri="{FF2B5EF4-FFF2-40B4-BE49-F238E27FC236}">
                <a16:creationId xmlns:a16="http://schemas.microsoft.com/office/drawing/2014/main" id="{474D6EC8-E6C6-412C-A1C4-A686624D6B4E}"/>
              </a:ext>
            </a:extLst>
          </p:cNvPr>
          <p:cNvPicPr>
            <a:picLocks noGrp="1" noChangeAspect="1"/>
          </p:cNvPicPr>
          <p:nvPr>
            <p:ph idx="1"/>
          </p:nvPr>
        </p:nvPicPr>
        <p:blipFill>
          <a:blip r:embed="rId2"/>
          <a:stretch>
            <a:fillRect/>
          </a:stretch>
        </p:blipFill>
        <p:spPr>
          <a:xfrm>
            <a:off x="2415268" y="1495425"/>
            <a:ext cx="9191625" cy="1933575"/>
          </a:xfrm>
        </p:spPr>
      </p:pic>
      <p:sp>
        <p:nvSpPr>
          <p:cNvPr id="7" name="TextBox 6">
            <a:extLst>
              <a:ext uri="{FF2B5EF4-FFF2-40B4-BE49-F238E27FC236}">
                <a16:creationId xmlns:a16="http://schemas.microsoft.com/office/drawing/2014/main" id="{DEC28538-E31E-48A8-B0AE-FF4CEEA8A298}"/>
              </a:ext>
            </a:extLst>
          </p:cNvPr>
          <p:cNvSpPr txBox="1"/>
          <p:nvPr/>
        </p:nvSpPr>
        <p:spPr>
          <a:xfrm>
            <a:off x="20494196" y="386993"/>
            <a:ext cx="5676900" cy="5509200"/>
          </a:xfrm>
          <a:prstGeom prst="rect">
            <a:avLst/>
          </a:prstGeom>
          <a:noFill/>
        </p:spPr>
        <p:txBody>
          <a:bodyPr wrap="square" rtlCol="0">
            <a:spAutoFit/>
          </a:bodyPr>
          <a:lstStyle/>
          <a:p>
            <a:pPr algn="l" fontAlgn="base"/>
            <a:r>
              <a:rPr lang="en-GB" sz="1600" b="0" i="0" dirty="0">
                <a:solidFill>
                  <a:srgbClr val="232629"/>
                </a:solidFill>
                <a:effectLst/>
                <a:latin typeface="-apple-system"/>
              </a:rPr>
              <a:t>AES-128 takes a 128-bit key, produces 11 128-bit subkeys out of it with a cryptographically weak function, and uses them in 10 internal rounds. It can be said that the full key is reused 10 times.</a:t>
            </a:r>
          </a:p>
          <a:p>
            <a:pPr algn="l" fontAlgn="base"/>
            <a:r>
              <a:rPr lang="en-GB" sz="1600" b="0" i="0" dirty="0">
                <a:solidFill>
                  <a:srgbClr val="232629"/>
                </a:solidFill>
                <a:effectLst/>
                <a:latin typeface="-apple-system"/>
              </a:rPr>
              <a:t>AES-192 takes a 192-bit key, produces 13 128-bit subkeys out of it (or, equivalently, 9 192-bit subkeys), and uses them in 12 rounds. The full key is reused 8 times.</a:t>
            </a:r>
          </a:p>
          <a:p>
            <a:pPr algn="l" fontAlgn="base"/>
            <a:r>
              <a:rPr lang="en-GB" sz="1600" b="0" i="0" dirty="0">
                <a:solidFill>
                  <a:srgbClr val="232629"/>
                </a:solidFill>
                <a:effectLst/>
                <a:latin typeface="-apple-system"/>
              </a:rPr>
              <a:t>AES-256 takes a 256-bit key, produces 15 128-bit subkeys (or 8 256-bit ones) and uses them in 14 rounds. The full key is reused 7 times.</a:t>
            </a:r>
          </a:p>
          <a:p>
            <a:pPr algn="l" fontAlgn="base"/>
            <a:r>
              <a:rPr lang="en-GB" sz="1600" b="0" i="0" dirty="0">
                <a:solidFill>
                  <a:srgbClr val="232629"/>
                </a:solidFill>
                <a:effectLst/>
                <a:latin typeface="-apple-system"/>
              </a:rPr>
              <a:t>Therefore, AES-128 uses its key more intensively, and AES-192 and AES-256 -- less intensively. However, only very specific cryptanalytic attacks may exploit this property. For example, </a:t>
            </a:r>
            <a:r>
              <a:rPr lang="en-GB" sz="1600" b="0" i="0" u="sng" dirty="0">
                <a:solidFill>
                  <a:srgbClr val="232629"/>
                </a:solidFill>
                <a:effectLst/>
                <a:latin typeface="inherit"/>
                <a:hlinkClick r:id="rId3"/>
              </a:rPr>
              <a:t>related-key attack</a:t>
            </a:r>
            <a:r>
              <a:rPr lang="en-GB" sz="1600" b="0" i="0" dirty="0">
                <a:solidFill>
                  <a:srgbClr val="232629"/>
                </a:solidFill>
                <a:effectLst/>
                <a:latin typeface="-apple-system"/>
              </a:rPr>
              <a:t> can break the entire AES-256, but can not break the full AES-128. By ''break'' we mean that it is possible to produce ``similar'' ciphertexts from ''similar'' plaintexts on some particular key pairs. However, the related keys are rarely seen in practice, so this property is not much relevant to the actual security of AES.</a:t>
            </a:r>
          </a:p>
          <a:p>
            <a:pPr algn="l" fontAlgn="base"/>
            <a:r>
              <a:rPr lang="en-GB" sz="1600" b="0" i="0" dirty="0">
                <a:solidFill>
                  <a:srgbClr val="232629"/>
                </a:solidFill>
                <a:effectLst/>
                <a:latin typeface="-apple-system"/>
              </a:rPr>
              <a:t>To conclude, AES-256 can be considered weaker than AES-128 in a very specific setting only, and this setting is unlikely to occur in practice.</a:t>
            </a:r>
          </a:p>
          <a:p>
            <a:endParaRPr lang="en-GB" sz="1600" dirty="0"/>
          </a:p>
        </p:txBody>
      </p:sp>
      <p:sp>
        <p:nvSpPr>
          <p:cNvPr id="8" name="TextBox 7">
            <a:extLst>
              <a:ext uri="{FF2B5EF4-FFF2-40B4-BE49-F238E27FC236}">
                <a16:creationId xmlns:a16="http://schemas.microsoft.com/office/drawing/2014/main" id="{1FA40591-1108-4421-B067-B9B693649EB5}"/>
              </a:ext>
            </a:extLst>
          </p:cNvPr>
          <p:cNvSpPr txBox="1"/>
          <p:nvPr/>
        </p:nvSpPr>
        <p:spPr>
          <a:xfrm>
            <a:off x="12062279" y="186938"/>
            <a:ext cx="3438525" cy="830997"/>
          </a:xfrm>
          <a:prstGeom prst="rect">
            <a:avLst/>
          </a:prstGeom>
          <a:noFill/>
        </p:spPr>
        <p:txBody>
          <a:bodyPr wrap="square" rtlCol="0">
            <a:spAutoFit/>
          </a:bodyPr>
          <a:lstStyle/>
          <a:p>
            <a:r>
              <a:rPr lang="en-GB" sz="1200" b="0" i="0" dirty="0">
                <a:solidFill>
                  <a:srgbClr val="232629"/>
                </a:solidFill>
                <a:effectLst/>
                <a:latin typeface="-apple-system"/>
              </a:rPr>
              <a:t>In AES algorithm, in the key schedule, Why does the expansion of a 256 bit key need an extra application of the S-box, unlike the expansion of 128 bit and 192 bit keys ? </a:t>
            </a:r>
            <a:endParaRPr lang="en-GB" sz="1200" dirty="0"/>
          </a:p>
        </p:txBody>
      </p:sp>
      <p:sp>
        <p:nvSpPr>
          <p:cNvPr id="9" name="Rectangle 1">
            <a:extLst>
              <a:ext uri="{FF2B5EF4-FFF2-40B4-BE49-F238E27FC236}">
                <a16:creationId xmlns:a16="http://schemas.microsoft.com/office/drawing/2014/main" id="{D083809B-6659-4A6A-9EBB-0AD2E52787AF}"/>
              </a:ext>
            </a:extLst>
          </p:cNvPr>
          <p:cNvSpPr>
            <a:spLocks noChangeArrowheads="1"/>
          </p:cNvSpPr>
          <p:nvPr/>
        </p:nvSpPr>
        <p:spPr bwMode="auto">
          <a:xfrm>
            <a:off x="15761846" y="186938"/>
            <a:ext cx="3142343"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32629"/>
                </a:solidFill>
                <a:effectLst/>
                <a:latin typeface="-apple-system"/>
              </a:rPr>
              <a:t>And here is what happens when you take out the extra </a:t>
            </a:r>
            <a:r>
              <a:rPr kumimoji="0" lang="en-US" altLang="en-US" sz="1200" b="0" i="0" u="none" strike="noStrike" cap="none" normalizeH="0" baseline="0" dirty="0" err="1">
                <a:ln>
                  <a:noFill/>
                </a:ln>
                <a:solidFill>
                  <a:srgbClr val="232629"/>
                </a:solidFill>
                <a:effectLst/>
                <a:latin typeface="-apple-system"/>
              </a:rPr>
              <a:t>SubBytes</a:t>
            </a:r>
            <a:r>
              <a:rPr kumimoji="0" lang="en-US" altLang="en-US" sz="1200" b="0" i="0" u="none" strike="noStrike" cap="none" normalizeH="0" baseline="0" dirty="0">
                <a:ln>
                  <a:noFill/>
                </a:ln>
                <a:solidFill>
                  <a:srgbClr val="232629"/>
                </a:solidFill>
                <a:effectLst/>
                <a:latin typeface="-apple-system"/>
              </a:rPr>
              <a:t>:</a:t>
            </a:r>
            <a:endParaRPr kumimoji="0" lang="en-US" altLang="en-US" sz="1000" b="0" i="0" u="none" strike="noStrike" cap="none" normalizeH="0" baseline="0" dirty="0">
              <a:ln>
                <a:noFill/>
              </a:ln>
              <a:solidFill>
                <a:schemeClr val="tx1"/>
              </a:solidFill>
              <a:effectLst/>
              <a:latin typeface="var(--ff-mono)"/>
            </a:endParaRPr>
          </a:p>
        </p:txBody>
      </p:sp>
      <p:graphicFrame>
        <p:nvGraphicFramePr>
          <p:cNvPr id="11" name="Table 10">
            <a:extLst>
              <a:ext uri="{FF2B5EF4-FFF2-40B4-BE49-F238E27FC236}">
                <a16:creationId xmlns:a16="http://schemas.microsoft.com/office/drawing/2014/main" id="{751B6AED-AD50-4599-BC1E-DFE68A022DF9}"/>
              </a:ext>
            </a:extLst>
          </p:cNvPr>
          <p:cNvGraphicFramePr>
            <a:graphicFrameLocks noGrp="1"/>
          </p:cNvGraphicFramePr>
          <p:nvPr>
            <p:extLst>
              <p:ext uri="{D42A27DB-BD31-4B8C-83A1-F6EECF244321}">
                <p14:modId xmlns:p14="http://schemas.microsoft.com/office/powerpoint/2010/main" val="1602295127"/>
              </p:ext>
            </p:extLst>
          </p:nvPr>
        </p:nvGraphicFramePr>
        <p:xfrm>
          <a:off x="12062279" y="2972943"/>
          <a:ext cx="2679700" cy="2857500"/>
        </p:xfrm>
        <a:graphic>
          <a:graphicData uri="http://schemas.openxmlformats.org/drawingml/2006/table">
            <a:tbl>
              <a:tblPr>
                <a:tableStyleId>{5C22544A-7EE6-4342-B048-85BDC9FD1C3A}</a:tableStyleId>
              </a:tblPr>
              <a:tblGrid>
                <a:gridCol w="2679700">
                  <a:extLst>
                    <a:ext uri="{9D8B030D-6E8A-4147-A177-3AD203B41FA5}">
                      <a16:colId xmlns:a16="http://schemas.microsoft.com/office/drawing/2014/main" val="391390854"/>
                    </a:ext>
                  </a:extLst>
                </a:gridCol>
              </a:tblGrid>
              <a:tr h="190500">
                <a:tc>
                  <a:txBody>
                    <a:bodyPr/>
                    <a:lstStyle/>
                    <a:p>
                      <a:pPr algn="l" fontAlgn="ctr"/>
                      <a:r>
                        <a:rPr lang="en-GB" sz="1000" u="none" strike="noStrike">
                          <a:effectLst/>
                        </a:rPr>
                        <a:t>00  00000000 00000000 00000000 00000000</a:t>
                      </a:r>
                      <a:endParaRPr lang="en-GB" sz="1000" b="0" i="0" u="none" strike="noStrike">
                        <a:solidFill>
                          <a:srgbClr val="000000"/>
                        </a:solidFill>
                        <a:effectLst/>
                        <a:latin typeface="Var(--ff-mono)"/>
                      </a:endParaRPr>
                    </a:p>
                  </a:txBody>
                  <a:tcPr marL="85725" marR="9525" marT="9525" marB="0" anchor="ctr"/>
                </a:tc>
                <a:extLst>
                  <a:ext uri="{0D108BD9-81ED-4DB2-BD59-A6C34878D82A}">
                    <a16:rowId xmlns:a16="http://schemas.microsoft.com/office/drawing/2014/main" val="1443925917"/>
                  </a:ext>
                </a:extLst>
              </a:tr>
              <a:tr h="190500">
                <a:tc>
                  <a:txBody>
                    <a:bodyPr/>
                    <a:lstStyle/>
                    <a:p>
                      <a:pPr algn="l" fontAlgn="ctr"/>
                      <a:r>
                        <a:rPr lang="en-GB" sz="1000" u="none" strike="noStrike">
                          <a:effectLst/>
                        </a:rPr>
                        <a:t>01  00000000 00000000 00000000 01000000</a:t>
                      </a:r>
                      <a:endParaRPr lang="en-GB" sz="1000" b="0" i="0" u="none" strike="noStrike">
                        <a:solidFill>
                          <a:srgbClr val="000000"/>
                        </a:solidFill>
                        <a:effectLst/>
                        <a:latin typeface="Var(--ff-mono)"/>
                      </a:endParaRPr>
                    </a:p>
                  </a:txBody>
                  <a:tcPr marL="85725" marR="9525" marT="9525" marB="0" anchor="ctr"/>
                </a:tc>
                <a:extLst>
                  <a:ext uri="{0D108BD9-81ED-4DB2-BD59-A6C34878D82A}">
                    <a16:rowId xmlns:a16="http://schemas.microsoft.com/office/drawing/2014/main" val="317090119"/>
                  </a:ext>
                </a:extLst>
              </a:tr>
              <a:tr h="190500">
                <a:tc>
                  <a:txBody>
                    <a:bodyPr/>
                    <a:lstStyle/>
                    <a:p>
                      <a:pPr algn="l" fontAlgn="ctr"/>
                      <a:r>
                        <a:rPr lang="en-GB" sz="1000" u="none" strike="noStrike" dirty="0">
                          <a:effectLst/>
                        </a:rPr>
                        <a:t>02  637c6362 </a:t>
                      </a:r>
                      <a:r>
                        <a:rPr lang="en-GB" sz="1000" u="none" strike="noStrike" dirty="0" err="1">
                          <a:effectLst/>
                        </a:rPr>
                        <a:t>637c6362</a:t>
                      </a:r>
                      <a:r>
                        <a:rPr lang="en-GB" sz="1000" u="none" strike="noStrike" dirty="0">
                          <a:effectLst/>
                        </a:rPr>
                        <a:t> </a:t>
                      </a:r>
                      <a:r>
                        <a:rPr lang="en-GB" sz="1000" u="none" strike="noStrike" dirty="0" err="1">
                          <a:effectLst/>
                        </a:rPr>
                        <a:t>637c6362</a:t>
                      </a:r>
                      <a:r>
                        <a:rPr lang="en-GB" sz="1000" u="none" strike="noStrike" dirty="0">
                          <a:effectLst/>
                        </a:rPr>
                        <a:t> </a:t>
                      </a:r>
                      <a:r>
                        <a:rPr lang="en-GB" sz="1000" u="none" strike="noStrike" dirty="0" err="1">
                          <a:effectLst/>
                        </a:rPr>
                        <a:t>637c6362</a:t>
                      </a:r>
                      <a:endParaRPr lang="en-GB" sz="1000" b="0" i="0" u="none" strike="noStrike" dirty="0">
                        <a:solidFill>
                          <a:srgbClr val="000000"/>
                        </a:solidFill>
                        <a:effectLst/>
                        <a:latin typeface="Var(--ff-mono)"/>
                      </a:endParaRPr>
                    </a:p>
                  </a:txBody>
                  <a:tcPr marL="85725" marR="9525" marT="9525" marB="0" anchor="ctr"/>
                </a:tc>
                <a:extLst>
                  <a:ext uri="{0D108BD9-81ED-4DB2-BD59-A6C34878D82A}">
                    <a16:rowId xmlns:a16="http://schemas.microsoft.com/office/drawing/2014/main" val="1589651713"/>
                  </a:ext>
                </a:extLst>
              </a:tr>
              <a:tr h="190500">
                <a:tc>
                  <a:txBody>
                    <a:bodyPr/>
                    <a:lstStyle/>
                    <a:p>
                      <a:pPr algn="l" fontAlgn="ctr"/>
                      <a:r>
                        <a:rPr lang="en-GB" sz="1000" u="none" strike="noStrike">
                          <a:effectLst/>
                        </a:rPr>
                        <a:t>03  fb10fbaa fb10fbaa fb10fbaa fa10fbaa</a:t>
                      </a:r>
                      <a:endParaRPr lang="en-GB" sz="1000" b="0" i="0" u="none" strike="noStrike">
                        <a:solidFill>
                          <a:srgbClr val="000000"/>
                        </a:solidFill>
                        <a:effectLst/>
                        <a:latin typeface="Var(--ff-mono)"/>
                      </a:endParaRPr>
                    </a:p>
                  </a:txBody>
                  <a:tcPr marL="85725" marR="9525" marT="9525" marB="0" anchor="ctr"/>
                </a:tc>
                <a:extLst>
                  <a:ext uri="{0D108BD9-81ED-4DB2-BD59-A6C34878D82A}">
                    <a16:rowId xmlns:a16="http://schemas.microsoft.com/office/drawing/2014/main" val="2323549543"/>
                  </a:ext>
                </a:extLst>
              </a:tr>
              <a:tr h="190500">
                <a:tc>
                  <a:txBody>
                    <a:bodyPr/>
                    <a:lstStyle/>
                    <a:p>
                      <a:pPr algn="l" fontAlgn="ctr"/>
                      <a:r>
                        <a:rPr lang="en-GB" sz="1000" u="none" strike="noStrike">
                          <a:effectLst/>
                        </a:rPr>
                        <a:t>04  cf51a96f ac2dca0d cf51a96f ac2dca0d</a:t>
                      </a:r>
                      <a:endParaRPr lang="en-GB" sz="1000" b="0" i="0" u="none" strike="noStrike">
                        <a:solidFill>
                          <a:srgbClr val="000000"/>
                        </a:solidFill>
                        <a:effectLst/>
                        <a:latin typeface="Var(--ff-mono)"/>
                      </a:endParaRPr>
                    </a:p>
                  </a:txBody>
                  <a:tcPr marL="85725" marR="9525" marT="9525" marB="0" anchor="ctr"/>
                </a:tc>
                <a:extLst>
                  <a:ext uri="{0D108BD9-81ED-4DB2-BD59-A6C34878D82A}">
                    <a16:rowId xmlns:a16="http://schemas.microsoft.com/office/drawing/2014/main" val="3655811630"/>
                  </a:ext>
                </a:extLst>
              </a:tr>
              <a:tr h="190500">
                <a:tc>
                  <a:txBody>
                    <a:bodyPr/>
                    <a:lstStyle/>
                    <a:p>
                      <a:pPr algn="l" fontAlgn="ctr"/>
                      <a:r>
                        <a:rPr lang="en-GB" sz="1000" u="none" strike="noStrike">
                          <a:effectLst/>
                        </a:rPr>
                        <a:t>05  6ac88f7d 91d874d7 6ac88f7d 90d874d7</a:t>
                      </a:r>
                      <a:endParaRPr lang="en-GB" sz="1000" b="0" i="0" u="none" strike="noStrike">
                        <a:solidFill>
                          <a:srgbClr val="000000"/>
                        </a:solidFill>
                        <a:effectLst/>
                        <a:latin typeface="Var(--ff-mono)"/>
                      </a:endParaRPr>
                    </a:p>
                  </a:txBody>
                  <a:tcPr marL="85725" marR="9525" marT="9525" marB="0" anchor="ctr"/>
                </a:tc>
                <a:extLst>
                  <a:ext uri="{0D108BD9-81ED-4DB2-BD59-A6C34878D82A}">
                    <a16:rowId xmlns:a16="http://schemas.microsoft.com/office/drawing/2014/main" val="1967866208"/>
                  </a:ext>
                </a:extLst>
              </a:tr>
              <a:tr h="190500">
                <a:tc>
                  <a:txBody>
                    <a:bodyPr/>
                    <a:lstStyle/>
                    <a:p>
                      <a:pPr algn="l" fontAlgn="ctr"/>
                      <a:r>
                        <a:rPr lang="pt-BR" sz="1000" u="none" strike="noStrike">
                          <a:effectLst/>
                        </a:rPr>
                        <a:t>06  c131c8f9 6d1c02f4 a24dab9b 0e606196</a:t>
                      </a:r>
                      <a:endParaRPr lang="pt-BR" sz="1000" b="0" i="0" u="none" strike="noStrike">
                        <a:solidFill>
                          <a:srgbClr val="000000"/>
                        </a:solidFill>
                        <a:effectLst/>
                        <a:latin typeface="Var(--ff-mono)"/>
                      </a:endParaRPr>
                    </a:p>
                  </a:txBody>
                  <a:tcPr marL="85725" marR="9525" marT="9525" marB="0" anchor="ctr"/>
                </a:tc>
                <a:extLst>
                  <a:ext uri="{0D108BD9-81ED-4DB2-BD59-A6C34878D82A}">
                    <a16:rowId xmlns:a16="http://schemas.microsoft.com/office/drawing/2014/main" val="3885325829"/>
                  </a:ext>
                </a:extLst>
              </a:tr>
              <a:tr h="190500">
                <a:tc>
                  <a:txBody>
                    <a:bodyPr/>
                    <a:lstStyle/>
                    <a:p>
                      <a:pPr algn="l" fontAlgn="ctr"/>
                      <a:r>
                        <a:rPr lang="it-IT" sz="1000" u="none" strike="noStrike">
                          <a:effectLst/>
                        </a:rPr>
                        <a:t>07  c11860ed 50c0143a 3a089b47 aad0ef90</a:t>
                      </a:r>
                      <a:endParaRPr lang="it-IT" sz="1000" b="0" i="0" u="none" strike="noStrike">
                        <a:solidFill>
                          <a:srgbClr val="000000"/>
                        </a:solidFill>
                        <a:effectLst/>
                        <a:latin typeface="Var(--ff-mono)"/>
                      </a:endParaRPr>
                    </a:p>
                  </a:txBody>
                  <a:tcPr marL="85725" marR="9525" marT="9525" marB="0" anchor="ctr"/>
                </a:tc>
                <a:extLst>
                  <a:ext uri="{0D108BD9-81ED-4DB2-BD59-A6C34878D82A}">
                    <a16:rowId xmlns:a16="http://schemas.microsoft.com/office/drawing/2014/main" val="3947763755"/>
                  </a:ext>
                </a:extLst>
              </a:tr>
              <a:tr h="190500">
                <a:tc>
                  <a:txBody>
                    <a:bodyPr/>
                    <a:lstStyle/>
                    <a:p>
                      <a:pPr algn="l" fontAlgn="ctr"/>
                      <a:r>
                        <a:rPr lang="pt-BR" sz="1000" u="none" strike="noStrike">
                          <a:effectLst/>
                        </a:rPr>
                        <a:t>08  a19db82e cc81bada 6ecc1141 60ac70d7</a:t>
                      </a:r>
                      <a:endParaRPr lang="pt-BR" sz="1000" b="0" i="0" u="none" strike="noStrike">
                        <a:solidFill>
                          <a:srgbClr val="000000"/>
                        </a:solidFill>
                        <a:effectLst/>
                        <a:latin typeface="Var(--ff-mono)"/>
                      </a:endParaRPr>
                    </a:p>
                  </a:txBody>
                  <a:tcPr marL="85725" marR="9525" marT="9525" marB="0" anchor="ctr"/>
                </a:tc>
                <a:extLst>
                  <a:ext uri="{0D108BD9-81ED-4DB2-BD59-A6C34878D82A}">
                    <a16:rowId xmlns:a16="http://schemas.microsoft.com/office/drawing/2014/main" val="3394025667"/>
                  </a:ext>
                </a:extLst>
              </a:tr>
              <a:tr h="190500">
                <a:tc>
                  <a:txBody>
                    <a:bodyPr/>
                    <a:lstStyle/>
                    <a:p>
                      <a:pPr algn="l" fontAlgn="ctr"/>
                      <a:r>
                        <a:rPr lang="it-IT" sz="1000" u="none" strike="noStrike">
                          <a:effectLst/>
                        </a:rPr>
                        <a:t>09  118931e3 414925d9 7b41be9e d191510e</a:t>
                      </a:r>
                      <a:endParaRPr lang="it-IT" sz="1000" b="0" i="0" u="none" strike="noStrike">
                        <a:solidFill>
                          <a:srgbClr val="000000"/>
                        </a:solidFill>
                        <a:effectLst/>
                        <a:latin typeface="Var(--ff-mono)"/>
                      </a:endParaRPr>
                    </a:p>
                  </a:txBody>
                  <a:tcPr marL="85725" marR="9525" marT="9525" marB="0" anchor="ctr"/>
                </a:tc>
                <a:extLst>
                  <a:ext uri="{0D108BD9-81ED-4DB2-BD59-A6C34878D82A}">
                    <a16:rowId xmlns:a16="http://schemas.microsoft.com/office/drawing/2014/main" val="2910450909"/>
                  </a:ext>
                </a:extLst>
              </a:tr>
              <a:tr h="190500">
                <a:tc>
                  <a:txBody>
                    <a:bodyPr/>
                    <a:lstStyle/>
                    <a:p>
                      <a:pPr algn="l" fontAlgn="ctr"/>
                      <a:r>
                        <a:rPr lang="en-GB" sz="1000" u="none" strike="noStrike">
                          <a:effectLst/>
                        </a:rPr>
                        <a:t>10  0aa339ef c6228335 a8ee9274 c842e2a3</a:t>
                      </a:r>
                      <a:endParaRPr lang="en-GB" sz="1000" b="0" i="0" u="none" strike="noStrike">
                        <a:solidFill>
                          <a:srgbClr val="000000"/>
                        </a:solidFill>
                        <a:effectLst/>
                        <a:latin typeface="Var(--ff-mono)"/>
                      </a:endParaRPr>
                    </a:p>
                  </a:txBody>
                  <a:tcPr marL="85725" marR="9525" marT="9525" marB="0" anchor="ctr"/>
                </a:tc>
                <a:extLst>
                  <a:ext uri="{0D108BD9-81ED-4DB2-BD59-A6C34878D82A}">
                    <a16:rowId xmlns:a16="http://schemas.microsoft.com/office/drawing/2014/main" val="4067799813"/>
                  </a:ext>
                </a:extLst>
              </a:tr>
              <a:tr h="190500">
                <a:tc>
                  <a:txBody>
                    <a:bodyPr/>
                    <a:lstStyle/>
                    <a:p>
                      <a:pPr algn="l" fontAlgn="ctr"/>
                      <a:r>
                        <a:rPr lang="it-IT" sz="1000" u="none" strike="noStrike">
                          <a:effectLst/>
                        </a:rPr>
                        <a:t>11  f9a5a9e9 b8ec8c30 c3ad32ae 123c63a0</a:t>
                      </a:r>
                      <a:endParaRPr lang="it-IT" sz="1000" b="0" i="0" u="none" strike="noStrike">
                        <a:solidFill>
                          <a:srgbClr val="000000"/>
                        </a:solidFill>
                        <a:effectLst/>
                        <a:latin typeface="Var(--ff-mono)"/>
                      </a:endParaRPr>
                    </a:p>
                  </a:txBody>
                  <a:tcPr marL="85725" marR="9525" marT="9525" marB="0" anchor="ctr"/>
                </a:tc>
                <a:extLst>
                  <a:ext uri="{0D108BD9-81ED-4DB2-BD59-A6C34878D82A}">
                    <a16:rowId xmlns:a16="http://schemas.microsoft.com/office/drawing/2014/main" val="2483798632"/>
                  </a:ext>
                </a:extLst>
              </a:tr>
              <a:tr h="190500">
                <a:tc>
                  <a:txBody>
                    <a:bodyPr/>
                    <a:lstStyle/>
                    <a:p>
                      <a:pPr algn="l" fontAlgn="ctr"/>
                      <a:r>
                        <a:rPr lang="it-IT" sz="1000" u="none" strike="noStrike">
                          <a:effectLst/>
                        </a:rPr>
                        <a:t>12  ea6ad234 2c485101 84a6c375 4ce421d6</a:t>
                      </a:r>
                      <a:endParaRPr lang="it-IT" sz="1000" b="0" i="0" u="none" strike="noStrike">
                        <a:solidFill>
                          <a:srgbClr val="000000"/>
                        </a:solidFill>
                        <a:effectLst/>
                        <a:latin typeface="Var(--ff-mono)"/>
                      </a:endParaRPr>
                    </a:p>
                  </a:txBody>
                  <a:tcPr marL="85725" marR="9525" marT="9525" marB="0" anchor="ctr"/>
                </a:tc>
                <a:extLst>
                  <a:ext uri="{0D108BD9-81ED-4DB2-BD59-A6C34878D82A}">
                    <a16:rowId xmlns:a16="http://schemas.microsoft.com/office/drawing/2014/main" val="295263550"/>
                  </a:ext>
                </a:extLst>
              </a:tr>
              <a:tr h="190500">
                <a:tc>
                  <a:txBody>
                    <a:bodyPr/>
                    <a:lstStyle/>
                    <a:p>
                      <a:pPr algn="l" fontAlgn="ctr"/>
                      <a:r>
                        <a:rPr lang="de-DE" sz="1000" u="none" strike="noStrike">
                          <a:effectLst/>
                        </a:rPr>
                        <a:t>13  d0cc541f 6820d82f ab8dea81 b9b18921</a:t>
                      </a:r>
                      <a:endParaRPr lang="de-DE" sz="1000" b="0" i="0" u="none" strike="noStrike">
                        <a:solidFill>
                          <a:srgbClr val="000000"/>
                        </a:solidFill>
                        <a:effectLst/>
                        <a:latin typeface="Var(--ff-mono)"/>
                      </a:endParaRPr>
                    </a:p>
                  </a:txBody>
                  <a:tcPr marL="85725" marR="9525" marT="9525" marB="0" anchor="ctr"/>
                </a:tc>
                <a:extLst>
                  <a:ext uri="{0D108BD9-81ED-4DB2-BD59-A6C34878D82A}">
                    <a16:rowId xmlns:a16="http://schemas.microsoft.com/office/drawing/2014/main" val="4040222700"/>
                  </a:ext>
                </a:extLst>
              </a:tr>
              <a:tr h="190500">
                <a:tc>
                  <a:txBody>
                    <a:bodyPr/>
                    <a:lstStyle/>
                    <a:p>
                      <a:pPr algn="l" fontAlgn="ctr"/>
                      <a:r>
                        <a:rPr lang="en-GB" sz="1000" u="none" strike="noStrike" dirty="0">
                          <a:effectLst/>
                        </a:rPr>
                        <a:t>14  173c1ad3 3b744bd2 bfd288a7 f336a971</a:t>
                      </a:r>
                      <a:endParaRPr lang="en-GB" sz="1000" b="0" i="0" u="none" strike="noStrike" dirty="0">
                        <a:solidFill>
                          <a:srgbClr val="000000"/>
                        </a:solidFill>
                        <a:effectLst/>
                        <a:latin typeface="Var(--ff-mono)"/>
                      </a:endParaRPr>
                    </a:p>
                  </a:txBody>
                  <a:tcPr marL="85725" marR="9525" marT="9525" marB="0" anchor="ctr"/>
                </a:tc>
                <a:extLst>
                  <a:ext uri="{0D108BD9-81ED-4DB2-BD59-A6C34878D82A}">
                    <a16:rowId xmlns:a16="http://schemas.microsoft.com/office/drawing/2014/main" val="1477325671"/>
                  </a:ext>
                </a:extLst>
              </a:tr>
            </a:tbl>
          </a:graphicData>
        </a:graphic>
      </p:graphicFrame>
      <p:graphicFrame>
        <p:nvGraphicFramePr>
          <p:cNvPr id="13" name="Table 12">
            <a:extLst>
              <a:ext uri="{FF2B5EF4-FFF2-40B4-BE49-F238E27FC236}">
                <a16:creationId xmlns:a16="http://schemas.microsoft.com/office/drawing/2014/main" id="{BB54EBBA-258F-4769-B986-EF89CB2B33A9}"/>
              </a:ext>
            </a:extLst>
          </p:cNvPr>
          <p:cNvGraphicFramePr>
            <a:graphicFrameLocks noGrp="1"/>
          </p:cNvGraphicFramePr>
          <p:nvPr>
            <p:extLst>
              <p:ext uri="{D42A27DB-BD31-4B8C-83A1-F6EECF244321}">
                <p14:modId xmlns:p14="http://schemas.microsoft.com/office/powerpoint/2010/main" val="2728051560"/>
              </p:ext>
            </p:extLst>
          </p:nvPr>
        </p:nvGraphicFramePr>
        <p:xfrm>
          <a:off x="15761846" y="597064"/>
          <a:ext cx="2679700" cy="2857500"/>
        </p:xfrm>
        <a:graphic>
          <a:graphicData uri="http://schemas.openxmlformats.org/drawingml/2006/table">
            <a:tbl>
              <a:tblPr>
                <a:tableStyleId>{5C22544A-7EE6-4342-B048-85BDC9FD1C3A}</a:tableStyleId>
              </a:tblPr>
              <a:tblGrid>
                <a:gridCol w="2679700">
                  <a:extLst>
                    <a:ext uri="{9D8B030D-6E8A-4147-A177-3AD203B41FA5}">
                      <a16:colId xmlns:a16="http://schemas.microsoft.com/office/drawing/2014/main" val="3967796469"/>
                    </a:ext>
                  </a:extLst>
                </a:gridCol>
              </a:tblGrid>
              <a:tr h="190500">
                <a:tc>
                  <a:txBody>
                    <a:bodyPr/>
                    <a:lstStyle/>
                    <a:p>
                      <a:pPr algn="l" fontAlgn="ctr"/>
                      <a:r>
                        <a:rPr lang="en-GB" sz="1000" u="none" strike="noStrike" dirty="0">
                          <a:effectLst/>
                        </a:rPr>
                        <a:t>00  00000000 00000000 00000000 00000000</a:t>
                      </a:r>
                      <a:endParaRPr lang="en-GB" sz="1000" b="0" i="0" u="none" strike="noStrike" dirty="0">
                        <a:solidFill>
                          <a:srgbClr val="000000"/>
                        </a:solidFill>
                        <a:effectLst/>
                        <a:latin typeface="Var(--ff-mono)"/>
                      </a:endParaRPr>
                    </a:p>
                  </a:txBody>
                  <a:tcPr marL="85725" marR="9525" marT="9525" marB="0" anchor="ctr"/>
                </a:tc>
                <a:extLst>
                  <a:ext uri="{0D108BD9-81ED-4DB2-BD59-A6C34878D82A}">
                    <a16:rowId xmlns:a16="http://schemas.microsoft.com/office/drawing/2014/main" val="202313483"/>
                  </a:ext>
                </a:extLst>
              </a:tr>
              <a:tr h="190500">
                <a:tc>
                  <a:txBody>
                    <a:bodyPr/>
                    <a:lstStyle/>
                    <a:p>
                      <a:pPr algn="l" fontAlgn="ctr"/>
                      <a:r>
                        <a:rPr lang="en-GB" sz="1000" u="none" strike="noStrike">
                          <a:effectLst/>
                        </a:rPr>
                        <a:t>01  00000000 00000000 00000000 01000000</a:t>
                      </a:r>
                      <a:endParaRPr lang="en-GB" sz="1000" b="0" i="0" u="none" strike="noStrike">
                        <a:solidFill>
                          <a:srgbClr val="000000"/>
                        </a:solidFill>
                        <a:effectLst/>
                        <a:latin typeface="Var(--ff-mono)"/>
                      </a:endParaRPr>
                    </a:p>
                  </a:txBody>
                  <a:tcPr marL="85725" marR="9525" marT="9525" marB="0" anchor="ctr"/>
                </a:tc>
                <a:extLst>
                  <a:ext uri="{0D108BD9-81ED-4DB2-BD59-A6C34878D82A}">
                    <a16:rowId xmlns:a16="http://schemas.microsoft.com/office/drawing/2014/main" val="2091959437"/>
                  </a:ext>
                </a:extLst>
              </a:tr>
              <a:tr h="190500">
                <a:tc>
                  <a:txBody>
                    <a:bodyPr/>
                    <a:lstStyle/>
                    <a:p>
                      <a:pPr algn="l" fontAlgn="ctr"/>
                      <a:r>
                        <a:rPr lang="en-GB" sz="1000" u="none" strike="noStrike">
                          <a:effectLst/>
                        </a:rPr>
                        <a:t>02  637c6362 637c6362 637c6362 637c6362</a:t>
                      </a:r>
                      <a:endParaRPr lang="en-GB" sz="1000" b="0" i="0" u="none" strike="noStrike">
                        <a:solidFill>
                          <a:srgbClr val="000000"/>
                        </a:solidFill>
                        <a:effectLst/>
                        <a:latin typeface="Var(--ff-mono)"/>
                      </a:endParaRPr>
                    </a:p>
                  </a:txBody>
                  <a:tcPr marL="85725" marR="9525" marT="9525" marB="0" anchor="ctr"/>
                </a:tc>
                <a:extLst>
                  <a:ext uri="{0D108BD9-81ED-4DB2-BD59-A6C34878D82A}">
                    <a16:rowId xmlns:a16="http://schemas.microsoft.com/office/drawing/2014/main" val="3079145250"/>
                  </a:ext>
                </a:extLst>
              </a:tr>
              <a:tr h="190500">
                <a:tc>
                  <a:txBody>
                    <a:bodyPr/>
                    <a:lstStyle/>
                    <a:p>
                      <a:pPr algn="l" fontAlgn="ctr"/>
                      <a:r>
                        <a:rPr lang="en-GB" sz="1000" u="none" strike="noStrike">
                          <a:effectLst/>
                        </a:rPr>
                        <a:t>03  637c6362 637c6362 637c6362 627c6362</a:t>
                      </a:r>
                      <a:endParaRPr lang="en-GB" sz="1000" b="0" i="0" u="none" strike="noStrike">
                        <a:solidFill>
                          <a:srgbClr val="000000"/>
                        </a:solidFill>
                        <a:effectLst/>
                        <a:latin typeface="Var(--ff-mono)"/>
                      </a:endParaRPr>
                    </a:p>
                  </a:txBody>
                  <a:tcPr marL="85725" marR="9525" marT="9525" marB="0" anchor="ctr"/>
                </a:tc>
                <a:extLst>
                  <a:ext uri="{0D108BD9-81ED-4DB2-BD59-A6C34878D82A}">
                    <a16:rowId xmlns:a16="http://schemas.microsoft.com/office/drawing/2014/main" val="1810156942"/>
                  </a:ext>
                </a:extLst>
              </a:tr>
              <a:tr h="190500">
                <a:tc>
                  <a:txBody>
                    <a:bodyPr/>
                    <a:lstStyle/>
                    <a:p>
                      <a:pPr algn="l" fontAlgn="ctr"/>
                      <a:r>
                        <a:rPr lang="en-GB" sz="1000" u="none" strike="noStrike" dirty="0">
                          <a:effectLst/>
                        </a:rPr>
                        <a:t>04  c9d6739b aaaa10f9 c9d6739b aaaa10f9</a:t>
                      </a:r>
                      <a:endParaRPr lang="en-GB" sz="1000" b="0" i="0" u="none" strike="noStrike" dirty="0">
                        <a:solidFill>
                          <a:srgbClr val="000000"/>
                        </a:solidFill>
                        <a:effectLst/>
                        <a:latin typeface="Var(--ff-mono)"/>
                      </a:endParaRPr>
                    </a:p>
                  </a:txBody>
                  <a:tcPr marL="85725" marR="9525" marT="9525" marB="0" anchor="ctr"/>
                </a:tc>
                <a:extLst>
                  <a:ext uri="{0D108BD9-81ED-4DB2-BD59-A6C34878D82A}">
                    <a16:rowId xmlns:a16="http://schemas.microsoft.com/office/drawing/2014/main" val="3291052462"/>
                  </a:ext>
                </a:extLst>
              </a:tr>
              <a:tr h="190500">
                <a:tc>
                  <a:txBody>
                    <a:bodyPr/>
                    <a:lstStyle/>
                    <a:p>
                      <a:pPr algn="l" fontAlgn="ctr"/>
                      <a:r>
                        <a:rPr lang="en-GB" sz="1000" u="none" strike="noStrike">
                          <a:effectLst/>
                        </a:rPr>
                        <a:t>05  c9d6739b aaaa10f9 c9d6739b abaa10f9</a:t>
                      </a:r>
                      <a:endParaRPr lang="en-GB" sz="1000" b="0" i="0" u="none" strike="noStrike">
                        <a:solidFill>
                          <a:srgbClr val="000000"/>
                        </a:solidFill>
                        <a:effectLst/>
                        <a:latin typeface="Var(--ff-mono)"/>
                      </a:endParaRPr>
                    </a:p>
                  </a:txBody>
                  <a:tcPr marL="85725" marR="9525" marT="9525" marB="0" anchor="ctr"/>
                </a:tc>
                <a:extLst>
                  <a:ext uri="{0D108BD9-81ED-4DB2-BD59-A6C34878D82A}">
                    <a16:rowId xmlns:a16="http://schemas.microsoft.com/office/drawing/2014/main" val="1480475842"/>
                  </a:ext>
                </a:extLst>
              </a:tr>
              <a:tr h="190500">
                <a:tc>
                  <a:txBody>
                    <a:bodyPr/>
                    <a:lstStyle/>
                    <a:p>
                      <a:pPr algn="l" fontAlgn="ctr"/>
                      <a:r>
                        <a:rPr lang="it-IT" sz="1000" u="none" strike="noStrike">
                          <a:effectLst/>
                        </a:rPr>
                        <a:t>06  50b4df55 fa1ecfac 33c8bc37 9962acce</a:t>
                      </a:r>
                      <a:endParaRPr lang="it-IT" sz="1000" b="0" i="0" u="none" strike="noStrike">
                        <a:solidFill>
                          <a:srgbClr val="000000"/>
                        </a:solidFill>
                        <a:effectLst/>
                        <a:latin typeface="Var(--ff-mono)"/>
                      </a:endParaRPr>
                    </a:p>
                  </a:txBody>
                  <a:tcPr marL="85725" marR="9525" marT="9525" marB="0" anchor="ctr"/>
                </a:tc>
                <a:extLst>
                  <a:ext uri="{0D108BD9-81ED-4DB2-BD59-A6C34878D82A}">
                    <a16:rowId xmlns:a16="http://schemas.microsoft.com/office/drawing/2014/main" val="4100306100"/>
                  </a:ext>
                </a:extLst>
              </a:tr>
              <a:tr h="190500">
                <a:tc>
                  <a:txBody>
                    <a:bodyPr/>
                    <a:lstStyle/>
                    <a:p>
                      <a:pPr algn="l" fontAlgn="ctr"/>
                      <a:r>
                        <a:rPr lang="it-IT" sz="1000" u="none" strike="noStrike">
                          <a:effectLst/>
                        </a:rPr>
                        <a:t>07  50b4df55 fa1ecfac 33c8bc37 9862acce</a:t>
                      </a:r>
                      <a:endParaRPr lang="it-IT" sz="1000" b="0" i="0" u="none" strike="noStrike">
                        <a:solidFill>
                          <a:srgbClr val="000000"/>
                        </a:solidFill>
                        <a:effectLst/>
                        <a:latin typeface="Var(--ff-mono)"/>
                      </a:endParaRPr>
                    </a:p>
                  </a:txBody>
                  <a:tcPr marL="85725" marR="9525" marT="9525" marB="0" anchor="ctr"/>
                </a:tc>
                <a:extLst>
                  <a:ext uri="{0D108BD9-81ED-4DB2-BD59-A6C34878D82A}">
                    <a16:rowId xmlns:a16="http://schemas.microsoft.com/office/drawing/2014/main" val="3377611842"/>
                  </a:ext>
                </a:extLst>
              </a:tr>
              <a:tr h="190500">
                <a:tc>
                  <a:txBody>
                    <a:bodyPr/>
                    <a:lstStyle/>
                    <a:p>
                      <a:pPr algn="l" fontAlgn="ctr"/>
                      <a:r>
                        <a:rPr lang="en-GB" sz="1000" u="none" strike="noStrike">
                          <a:effectLst/>
                        </a:rPr>
                        <a:t>08  dbf275cc 21ecba60 12240657 8b46aa99</a:t>
                      </a:r>
                      <a:endParaRPr lang="en-GB" sz="1000" b="0" i="0" u="none" strike="noStrike">
                        <a:solidFill>
                          <a:srgbClr val="000000"/>
                        </a:solidFill>
                        <a:effectLst/>
                        <a:latin typeface="Var(--ff-mono)"/>
                      </a:endParaRPr>
                    </a:p>
                  </a:txBody>
                  <a:tcPr marL="85725" marR="9525" marT="9525" marB="0" anchor="ctr"/>
                </a:tc>
                <a:extLst>
                  <a:ext uri="{0D108BD9-81ED-4DB2-BD59-A6C34878D82A}">
                    <a16:rowId xmlns:a16="http://schemas.microsoft.com/office/drawing/2014/main" val="3677965611"/>
                  </a:ext>
                </a:extLst>
              </a:tr>
              <a:tr h="190500">
                <a:tc>
                  <a:txBody>
                    <a:bodyPr/>
                    <a:lstStyle/>
                    <a:p>
                      <a:pPr algn="l" fontAlgn="ctr"/>
                      <a:r>
                        <a:rPr lang="es-ES" sz="1000" u="none" strike="noStrike">
                          <a:effectLst/>
                        </a:rPr>
                        <a:t>09  dbf275cc 21ecba60 12240657 8a46aa99</a:t>
                      </a:r>
                      <a:endParaRPr lang="es-ES" sz="1000" b="0" i="0" u="none" strike="noStrike">
                        <a:solidFill>
                          <a:srgbClr val="000000"/>
                        </a:solidFill>
                        <a:effectLst/>
                        <a:latin typeface="Var(--ff-mono)"/>
                      </a:endParaRPr>
                    </a:p>
                  </a:txBody>
                  <a:tcPr marL="85725" marR="9525" marT="9525" marB="0" anchor="ctr"/>
                </a:tc>
                <a:extLst>
                  <a:ext uri="{0D108BD9-81ED-4DB2-BD59-A6C34878D82A}">
                    <a16:rowId xmlns:a16="http://schemas.microsoft.com/office/drawing/2014/main" val="24967013"/>
                  </a:ext>
                </a:extLst>
              </a:tr>
              <a:tr h="190500">
                <a:tc>
                  <a:txBody>
                    <a:bodyPr/>
                    <a:lstStyle/>
                    <a:p>
                      <a:pPr algn="l" fontAlgn="ctr"/>
                      <a:r>
                        <a:rPr lang="en-GB" sz="1000" u="none" strike="noStrike">
                          <a:effectLst/>
                        </a:rPr>
                        <a:t>10  358c2f70 14609510 06449347 8d0239de</a:t>
                      </a:r>
                      <a:endParaRPr lang="en-GB" sz="1000" b="0" i="0" u="none" strike="noStrike">
                        <a:solidFill>
                          <a:srgbClr val="000000"/>
                        </a:solidFill>
                        <a:effectLst/>
                        <a:latin typeface="Var(--ff-mono)"/>
                      </a:endParaRPr>
                    </a:p>
                  </a:txBody>
                  <a:tcPr marL="85725" marR="9525" marT="9525" marB="0" anchor="ctr"/>
                </a:tc>
                <a:extLst>
                  <a:ext uri="{0D108BD9-81ED-4DB2-BD59-A6C34878D82A}">
                    <a16:rowId xmlns:a16="http://schemas.microsoft.com/office/drawing/2014/main" val="1666207408"/>
                  </a:ext>
                </a:extLst>
              </a:tr>
              <a:tr h="190500">
                <a:tc>
                  <a:txBody>
                    <a:bodyPr/>
                    <a:lstStyle/>
                    <a:p>
                      <a:pPr algn="l" fontAlgn="ctr"/>
                      <a:r>
                        <a:rPr lang="en-GB" sz="1000" u="none" strike="noStrike">
                          <a:effectLst/>
                        </a:rPr>
                        <a:t>11  56f04c12 771cf672 6538f025 ef7e5abc</a:t>
                      </a:r>
                      <a:endParaRPr lang="en-GB" sz="1000" b="0" i="0" u="none" strike="noStrike">
                        <a:solidFill>
                          <a:srgbClr val="000000"/>
                        </a:solidFill>
                        <a:effectLst/>
                        <a:latin typeface="Var(--ff-mono)"/>
                      </a:endParaRPr>
                    </a:p>
                  </a:txBody>
                  <a:tcPr marL="85725" marR="9525" marT="9525" marB="0" anchor="ctr"/>
                </a:tc>
                <a:extLst>
                  <a:ext uri="{0D108BD9-81ED-4DB2-BD59-A6C34878D82A}">
                    <a16:rowId xmlns:a16="http://schemas.microsoft.com/office/drawing/2014/main" val="2186842707"/>
                  </a:ext>
                </a:extLst>
              </a:tr>
              <a:tr h="190500">
                <a:tc>
                  <a:txBody>
                    <a:bodyPr/>
                    <a:lstStyle/>
                    <a:p>
                      <a:pPr algn="l" fontAlgn="ctr"/>
                      <a:r>
                        <a:rPr lang="en-GB" sz="1000" u="none" strike="noStrike">
                          <a:effectLst/>
                        </a:rPr>
                        <a:t>12  5053dcee 443349fe 4277dab9 cf75e367</a:t>
                      </a:r>
                      <a:endParaRPr lang="en-GB" sz="1000" b="0" i="0" u="none" strike="noStrike">
                        <a:solidFill>
                          <a:srgbClr val="000000"/>
                        </a:solidFill>
                        <a:effectLst/>
                        <a:latin typeface="Var(--ff-mono)"/>
                      </a:endParaRPr>
                    </a:p>
                  </a:txBody>
                  <a:tcPr marL="85725" marR="9525" marT="9525" marB="0" anchor="ctr"/>
                </a:tc>
                <a:extLst>
                  <a:ext uri="{0D108BD9-81ED-4DB2-BD59-A6C34878D82A}">
                    <a16:rowId xmlns:a16="http://schemas.microsoft.com/office/drawing/2014/main" val="503579052"/>
                  </a:ext>
                </a:extLst>
              </a:tr>
              <a:tr h="190500">
                <a:tc>
                  <a:txBody>
                    <a:bodyPr/>
                    <a:lstStyle/>
                    <a:p>
                      <a:pPr algn="l" fontAlgn="ctr"/>
                      <a:r>
                        <a:rPr lang="es-ES" sz="1000" u="none" strike="noStrike">
                          <a:effectLst/>
                        </a:rPr>
                        <a:t>13  9985af75 ee995907 8ba1a922 64dff39e</a:t>
                      </a:r>
                      <a:endParaRPr lang="es-ES" sz="1000" b="0" i="0" u="none" strike="noStrike">
                        <a:solidFill>
                          <a:srgbClr val="000000"/>
                        </a:solidFill>
                        <a:effectLst/>
                        <a:latin typeface="Var(--ff-mono)"/>
                      </a:endParaRPr>
                    </a:p>
                  </a:txBody>
                  <a:tcPr marL="85725" marR="9525" marT="9525" marB="0" anchor="ctr"/>
                </a:tc>
                <a:extLst>
                  <a:ext uri="{0D108BD9-81ED-4DB2-BD59-A6C34878D82A}">
                    <a16:rowId xmlns:a16="http://schemas.microsoft.com/office/drawing/2014/main" val="2917112437"/>
                  </a:ext>
                </a:extLst>
              </a:tr>
              <a:tr h="190500">
                <a:tc>
                  <a:txBody>
                    <a:bodyPr/>
                    <a:lstStyle/>
                    <a:p>
                      <a:pPr algn="l" fontAlgn="ctr"/>
                      <a:r>
                        <a:rPr lang="pt-BR" sz="1000" u="none" strike="noStrike" dirty="0">
                          <a:effectLst/>
                        </a:rPr>
                        <a:t>14  5b1042a3 1f230b5d 5d54d1e4 92213283</a:t>
                      </a:r>
                      <a:endParaRPr lang="pt-BR" sz="1000" b="0" i="0" u="none" strike="noStrike" dirty="0">
                        <a:solidFill>
                          <a:srgbClr val="000000"/>
                        </a:solidFill>
                        <a:effectLst/>
                        <a:latin typeface="Var(--ff-mono)"/>
                      </a:endParaRPr>
                    </a:p>
                  </a:txBody>
                  <a:tcPr marL="85725" marR="9525" marT="9525" marB="0" anchor="ctr"/>
                </a:tc>
                <a:extLst>
                  <a:ext uri="{0D108BD9-81ED-4DB2-BD59-A6C34878D82A}">
                    <a16:rowId xmlns:a16="http://schemas.microsoft.com/office/drawing/2014/main" val="3167756212"/>
                  </a:ext>
                </a:extLst>
              </a:tr>
            </a:tbl>
          </a:graphicData>
        </a:graphic>
      </p:graphicFrame>
      <p:sp>
        <p:nvSpPr>
          <p:cNvPr id="15" name="TextBox 14">
            <a:extLst>
              <a:ext uri="{FF2B5EF4-FFF2-40B4-BE49-F238E27FC236}">
                <a16:creationId xmlns:a16="http://schemas.microsoft.com/office/drawing/2014/main" id="{E443B541-9D51-4599-AD72-949899E4F27A}"/>
              </a:ext>
            </a:extLst>
          </p:cNvPr>
          <p:cNvSpPr txBox="1"/>
          <p:nvPr/>
        </p:nvSpPr>
        <p:spPr>
          <a:xfrm>
            <a:off x="12062279" y="1017935"/>
            <a:ext cx="3267075" cy="2123658"/>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32629"/>
                </a:solidFill>
                <a:effectLst/>
              </a:rPr>
              <a:t>It has to do with the alignment between the size of cipher the key and the size of a round key. Since a 256-bit key is twice the size of a round key, the nonlinearity of the key schedule would be aligned to every other block, and that is bad.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32629"/>
                </a:solidFill>
                <a:effectLst/>
              </a:rPr>
              <a:t>Here is an example of the round keys generated by the key schedule for a key (hex bytes) of value 0000000000000000000000000000000000000000000000000000000000000001:</a:t>
            </a:r>
            <a:endParaRPr kumimoji="0" lang="en-US" altLang="en-US" sz="1200" b="0" i="0" u="none" strike="noStrike" cap="none" normalizeH="0" baseline="0" dirty="0">
              <a:ln>
                <a:noFill/>
              </a:ln>
              <a:solidFill>
                <a:schemeClr val="tx1"/>
              </a:solidFill>
              <a:effectLst/>
            </a:endParaRPr>
          </a:p>
          <a:p>
            <a:endParaRPr lang="en-GB" sz="1200" dirty="0"/>
          </a:p>
        </p:txBody>
      </p:sp>
      <p:sp>
        <p:nvSpPr>
          <p:cNvPr id="16" name="Rectangle 1">
            <a:extLst>
              <a:ext uri="{FF2B5EF4-FFF2-40B4-BE49-F238E27FC236}">
                <a16:creationId xmlns:a16="http://schemas.microsoft.com/office/drawing/2014/main" id="{5CE68CD5-158E-4703-AFD6-02C330F29FA9}"/>
              </a:ext>
            </a:extLst>
          </p:cNvPr>
          <p:cNvSpPr>
            <a:spLocks noChangeArrowheads="1"/>
          </p:cNvSpPr>
          <p:nvPr/>
        </p:nvSpPr>
        <p:spPr bwMode="auto">
          <a:xfrm>
            <a:off x="15761846" y="3488290"/>
            <a:ext cx="3142343" cy="10156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32629"/>
                </a:solidFill>
                <a:effectLst/>
                <a:latin typeface="-apple-system"/>
              </a:rPr>
              <a:t>It can be seen as far as round 9 the round keys are still extremely linear, and because the </a:t>
            </a:r>
            <a:r>
              <a:rPr kumimoji="0" lang="en-US" altLang="en-US" sz="1100" b="0" i="0" u="none" strike="noStrike" cap="none" normalizeH="0" baseline="0" dirty="0" err="1">
                <a:ln>
                  <a:noFill/>
                </a:ln>
                <a:solidFill>
                  <a:srgbClr val="232629"/>
                </a:solidFill>
                <a:effectLst/>
                <a:latin typeface="-apple-system"/>
              </a:rPr>
              <a:t>sbox</a:t>
            </a:r>
            <a:r>
              <a:rPr kumimoji="0" lang="en-US" altLang="en-US" sz="1100" b="0" i="0" u="none" strike="noStrike" cap="none" normalizeH="0" baseline="0" dirty="0">
                <a:ln>
                  <a:noFill/>
                </a:ln>
                <a:solidFill>
                  <a:srgbClr val="232629"/>
                </a:solidFill>
                <a:effectLst/>
                <a:latin typeface="-apple-system"/>
              </a:rPr>
              <a:t> application is performed every other round key, 3 of the 4 subkeys for the round keys are identical to a neighboring round key up to the 9th round, and the 4th only differs by a 4 bit maximum.</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94985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0BBB3-2DF3-4726-A590-F1F8760E4538}"/>
              </a:ext>
            </a:extLst>
          </p:cNvPr>
          <p:cNvSpPr>
            <a:spLocks noGrp="1"/>
          </p:cNvSpPr>
          <p:nvPr>
            <p:ph type="title"/>
          </p:nvPr>
        </p:nvSpPr>
        <p:spPr/>
        <p:txBody>
          <a:bodyPr/>
          <a:lstStyle/>
          <a:p>
            <a:r>
              <a:rPr lang="en-GB" dirty="0"/>
              <a:t>AES engine config logic</a:t>
            </a:r>
          </a:p>
        </p:txBody>
      </p:sp>
      <p:sp>
        <p:nvSpPr>
          <p:cNvPr id="4" name="Oval 3">
            <a:extLst>
              <a:ext uri="{FF2B5EF4-FFF2-40B4-BE49-F238E27FC236}">
                <a16:creationId xmlns:a16="http://schemas.microsoft.com/office/drawing/2014/main" id="{FF24A71B-307F-4AB9-8F77-1CDD6B3D963C}"/>
              </a:ext>
            </a:extLst>
          </p:cNvPr>
          <p:cNvSpPr/>
          <p:nvPr/>
        </p:nvSpPr>
        <p:spPr>
          <a:xfrm>
            <a:off x="10898554" y="2105660"/>
            <a:ext cx="1723292" cy="9956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u="sng" dirty="0"/>
              <a:t>S1</a:t>
            </a:r>
          </a:p>
        </p:txBody>
      </p:sp>
      <p:sp>
        <p:nvSpPr>
          <p:cNvPr id="5" name="Oval 4">
            <a:extLst>
              <a:ext uri="{FF2B5EF4-FFF2-40B4-BE49-F238E27FC236}">
                <a16:creationId xmlns:a16="http://schemas.microsoft.com/office/drawing/2014/main" id="{997B0DB7-B8C3-4321-A858-D3460B1A6937}"/>
              </a:ext>
            </a:extLst>
          </p:cNvPr>
          <p:cNvSpPr/>
          <p:nvPr/>
        </p:nvSpPr>
        <p:spPr>
          <a:xfrm>
            <a:off x="16124409" y="1458344"/>
            <a:ext cx="4157489" cy="22418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600" u="sng" dirty="0"/>
              <a:t>S2</a:t>
            </a:r>
          </a:p>
          <a:p>
            <a:pPr algn="ctr"/>
            <a:r>
              <a:rPr lang="en-GB" sz="1600" dirty="0" err="1"/>
              <a:t>AESMode</a:t>
            </a:r>
            <a:r>
              <a:rPr lang="en-GB" sz="1600" dirty="0"/>
              <a:t> = </a:t>
            </a:r>
            <a:r>
              <a:rPr lang="en-GB" sz="1600" dirty="0" err="1"/>
              <a:t>data_i</a:t>
            </a:r>
            <a:r>
              <a:rPr lang="en-GB" sz="1600" dirty="0"/>
              <a:t>(0:0)</a:t>
            </a:r>
          </a:p>
          <a:p>
            <a:pPr algn="ctr"/>
            <a:r>
              <a:rPr lang="en-GB" sz="1600" dirty="0"/>
              <a:t>    IV               = </a:t>
            </a:r>
            <a:r>
              <a:rPr lang="en-GB" sz="1600" dirty="0" err="1"/>
              <a:t>data_i</a:t>
            </a:r>
            <a:r>
              <a:rPr lang="en-GB" sz="1600" dirty="0"/>
              <a:t>(97:1)</a:t>
            </a:r>
          </a:p>
        </p:txBody>
      </p:sp>
      <p:sp>
        <p:nvSpPr>
          <p:cNvPr id="6" name="Arrow: Curved Right 5">
            <a:extLst>
              <a:ext uri="{FF2B5EF4-FFF2-40B4-BE49-F238E27FC236}">
                <a16:creationId xmlns:a16="http://schemas.microsoft.com/office/drawing/2014/main" id="{421455E3-AE89-44D8-A751-9D6435670965}"/>
              </a:ext>
            </a:extLst>
          </p:cNvPr>
          <p:cNvSpPr/>
          <p:nvPr/>
        </p:nvSpPr>
        <p:spPr>
          <a:xfrm rot="4076322">
            <a:off x="11176001" y="1765088"/>
            <a:ext cx="406400" cy="4191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7" name="TextBox 6">
            <a:extLst>
              <a:ext uri="{FF2B5EF4-FFF2-40B4-BE49-F238E27FC236}">
                <a16:creationId xmlns:a16="http://schemas.microsoft.com/office/drawing/2014/main" id="{7CDF8D90-D80C-448F-B6E8-8A5BBDB4CE71}"/>
              </a:ext>
            </a:extLst>
          </p:cNvPr>
          <p:cNvSpPr txBox="1"/>
          <p:nvPr/>
        </p:nvSpPr>
        <p:spPr>
          <a:xfrm>
            <a:off x="10877579" y="1375550"/>
            <a:ext cx="1237322" cy="369332"/>
          </a:xfrm>
          <a:prstGeom prst="rect">
            <a:avLst/>
          </a:prstGeom>
          <a:noFill/>
        </p:spPr>
        <p:txBody>
          <a:bodyPr wrap="square" rtlCol="0">
            <a:spAutoFit/>
          </a:bodyPr>
          <a:lstStyle/>
          <a:p>
            <a:r>
              <a:rPr lang="en-GB" dirty="0" err="1"/>
              <a:t>Tlast</a:t>
            </a:r>
            <a:r>
              <a:rPr lang="en-GB" dirty="0"/>
              <a:t> = ‘1’</a:t>
            </a:r>
          </a:p>
        </p:txBody>
      </p:sp>
      <p:cxnSp>
        <p:nvCxnSpPr>
          <p:cNvPr id="9" name="Straight Arrow Connector 8">
            <a:extLst>
              <a:ext uri="{FF2B5EF4-FFF2-40B4-BE49-F238E27FC236}">
                <a16:creationId xmlns:a16="http://schemas.microsoft.com/office/drawing/2014/main" id="{584073B2-5DBA-478A-AAB6-2AA90E824BCD}"/>
              </a:ext>
            </a:extLst>
          </p:cNvPr>
          <p:cNvCxnSpPr>
            <a:cxnSpLocks/>
            <a:stCxn id="4" idx="6"/>
            <a:endCxn id="5" idx="2"/>
          </p:cNvCxnSpPr>
          <p:nvPr/>
        </p:nvCxnSpPr>
        <p:spPr>
          <a:xfrm flipV="1">
            <a:off x="12621846" y="2579274"/>
            <a:ext cx="3502563" cy="2422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B250CAA-69EC-4A7F-88AA-37EC1C839D28}"/>
              </a:ext>
            </a:extLst>
          </p:cNvPr>
          <p:cNvSpPr txBox="1"/>
          <p:nvPr/>
        </p:nvSpPr>
        <p:spPr>
          <a:xfrm>
            <a:off x="13114510" y="2167961"/>
            <a:ext cx="3009900" cy="369332"/>
          </a:xfrm>
          <a:prstGeom prst="rect">
            <a:avLst/>
          </a:prstGeom>
          <a:noFill/>
        </p:spPr>
        <p:txBody>
          <a:bodyPr wrap="square" rtlCol="0">
            <a:spAutoFit/>
          </a:bodyPr>
          <a:lstStyle/>
          <a:p>
            <a:r>
              <a:rPr lang="en-GB" dirty="0"/>
              <a:t>  </a:t>
            </a:r>
            <a:r>
              <a:rPr lang="en-GB" dirty="0" err="1"/>
              <a:t>Tlast</a:t>
            </a:r>
            <a:r>
              <a:rPr lang="en-GB" dirty="0"/>
              <a:t> = </a:t>
            </a:r>
            <a:r>
              <a:rPr lang="en-GB" dirty="0" err="1"/>
              <a:t>falling_edge</a:t>
            </a:r>
            <a:endParaRPr lang="en-GB" dirty="0"/>
          </a:p>
        </p:txBody>
      </p:sp>
      <p:cxnSp>
        <p:nvCxnSpPr>
          <p:cNvPr id="24" name="Connector: Curved 23">
            <a:extLst>
              <a:ext uri="{FF2B5EF4-FFF2-40B4-BE49-F238E27FC236}">
                <a16:creationId xmlns:a16="http://schemas.microsoft.com/office/drawing/2014/main" id="{C7B5FDF6-E69E-42E1-808B-E9FC4EAF799C}"/>
              </a:ext>
            </a:extLst>
          </p:cNvPr>
          <p:cNvCxnSpPr>
            <a:cxnSpLocks/>
            <a:stCxn id="5" idx="4"/>
            <a:endCxn id="4" idx="4"/>
          </p:cNvCxnSpPr>
          <p:nvPr/>
        </p:nvCxnSpPr>
        <p:spPr>
          <a:xfrm rot="5400000" flipH="1">
            <a:off x="14682245" y="179295"/>
            <a:ext cx="598864" cy="6442954"/>
          </a:xfrm>
          <a:prstGeom prst="curvedConnector3">
            <a:avLst>
              <a:gd name="adj1" fmla="val -38172"/>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B8964759-3BB6-4022-93AD-532C9D1AF22C}"/>
              </a:ext>
            </a:extLst>
          </p:cNvPr>
          <p:cNvSpPr txBox="1"/>
          <p:nvPr/>
        </p:nvSpPr>
        <p:spPr>
          <a:xfrm>
            <a:off x="12621846" y="3894340"/>
            <a:ext cx="2006722" cy="369332"/>
          </a:xfrm>
          <a:prstGeom prst="rect">
            <a:avLst/>
          </a:prstGeom>
          <a:noFill/>
        </p:spPr>
        <p:txBody>
          <a:bodyPr wrap="square" rtlCol="0">
            <a:spAutoFit/>
          </a:bodyPr>
          <a:lstStyle/>
          <a:p>
            <a:r>
              <a:rPr lang="en-GB" dirty="0" err="1"/>
              <a:t>Clk</a:t>
            </a:r>
            <a:r>
              <a:rPr lang="en-GB" dirty="0"/>
              <a:t> </a:t>
            </a:r>
            <a:r>
              <a:rPr lang="en-GB" dirty="0" err="1"/>
              <a:t>cnt</a:t>
            </a:r>
            <a:r>
              <a:rPr lang="en-GB" dirty="0"/>
              <a:t> = 1</a:t>
            </a:r>
          </a:p>
        </p:txBody>
      </p:sp>
      <p:sp>
        <p:nvSpPr>
          <p:cNvPr id="26" name="TextBox 25">
            <a:extLst>
              <a:ext uri="{FF2B5EF4-FFF2-40B4-BE49-F238E27FC236}">
                <a16:creationId xmlns:a16="http://schemas.microsoft.com/office/drawing/2014/main" id="{D54ACD2E-7A0C-4F73-8D4A-21260ADDA9A0}"/>
              </a:ext>
            </a:extLst>
          </p:cNvPr>
          <p:cNvSpPr txBox="1"/>
          <p:nvPr/>
        </p:nvSpPr>
        <p:spPr>
          <a:xfrm>
            <a:off x="13315046" y="4841846"/>
            <a:ext cx="1313522" cy="369332"/>
          </a:xfrm>
          <a:prstGeom prst="rect">
            <a:avLst/>
          </a:prstGeom>
          <a:noFill/>
        </p:spPr>
        <p:txBody>
          <a:bodyPr wrap="square" rtlCol="0">
            <a:spAutoFit/>
          </a:bodyPr>
          <a:lstStyle/>
          <a:p>
            <a:r>
              <a:rPr lang="en-GB" dirty="0"/>
              <a:t>RST = ‘1’ </a:t>
            </a:r>
          </a:p>
        </p:txBody>
      </p:sp>
      <p:sp>
        <p:nvSpPr>
          <p:cNvPr id="27" name="TextBox 26">
            <a:extLst>
              <a:ext uri="{FF2B5EF4-FFF2-40B4-BE49-F238E27FC236}">
                <a16:creationId xmlns:a16="http://schemas.microsoft.com/office/drawing/2014/main" id="{8FC3CAB9-3C31-4C23-9846-FA9DA5AEC947}"/>
              </a:ext>
            </a:extLst>
          </p:cNvPr>
          <p:cNvSpPr txBox="1"/>
          <p:nvPr/>
        </p:nvSpPr>
        <p:spPr>
          <a:xfrm>
            <a:off x="10419745" y="5634612"/>
            <a:ext cx="1188813" cy="369332"/>
          </a:xfrm>
          <a:prstGeom prst="rect">
            <a:avLst/>
          </a:prstGeom>
          <a:noFill/>
        </p:spPr>
        <p:txBody>
          <a:bodyPr wrap="square" rtlCol="0">
            <a:spAutoFit/>
          </a:bodyPr>
          <a:lstStyle/>
          <a:p>
            <a:r>
              <a:rPr lang="en-GB" dirty="0" err="1"/>
              <a:t>RST_i</a:t>
            </a:r>
            <a:r>
              <a:rPr lang="en-GB" dirty="0"/>
              <a:t> = ‘1’</a:t>
            </a:r>
          </a:p>
        </p:txBody>
      </p:sp>
      <p:sp>
        <p:nvSpPr>
          <p:cNvPr id="30" name="Oval 29">
            <a:extLst>
              <a:ext uri="{FF2B5EF4-FFF2-40B4-BE49-F238E27FC236}">
                <a16:creationId xmlns:a16="http://schemas.microsoft.com/office/drawing/2014/main" id="{F1FE99F1-1EDF-4D68-8762-38C9F9C55CBE}"/>
              </a:ext>
            </a:extLst>
          </p:cNvPr>
          <p:cNvSpPr/>
          <p:nvPr/>
        </p:nvSpPr>
        <p:spPr>
          <a:xfrm>
            <a:off x="10898554" y="4400771"/>
            <a:ext cx="1723292" cy="9956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u="sng" dirty="0"/>
              <a:t>S0</a:t>
            </a:r>
          </a:p>
        </p:txBody>
      </p:sp>
      <p:cxnSp>
        <p:nvCxnSpPr>
          <p:cNvPr id="32" name="Connector: Curved 31">
            <a:extLst>
              <a:ext uri="{FF2B5EF4-FFF2-40B4-BE49-F238E27FC236}">
                <a16:creationId xmlns:a16="http://schemas.microsoft.com/office/drawing/2014/main" id="{B1438DBB-8766-4206-B022-90BA089BFC14}"/>
              </a:ext>
            </a:extLst>
          </p:cNvPr>
          <p:cNvCxnSpPr>
            <a:cxnSpLocks/>
            <a:stCxn id="5" idx="4"/>
            <a:endCxn id="30" idx="6"/>
          </p:cNvCxnSpPr>
          <p:nvPr/>
        </p:nvCxnSpPr>
        <p:spPr>
          <a:xfrm rot="5400000">
            <a:off x="14813297" y="1508753"/>
            <a:ext cx="1198407" cy="5581308"/>
          </a:xfrm>
          <a:prstGeom prst="curvedConnector2">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3" name="Arrow: Curved Right 32">
            <a:extLst>
              <a:ext uri="{FF2B5EF4-FFF2-40B4-BE49-F238E27FC236}">
                <a16:creationId xmlns:a16="http://schemas.microsoft.com/office/drawing/2014/main" id="{57F18E97-50FD-42A6-8B82-EDBA4DE5D589}"/>
              </a:ext>
            </a:extLst>
          </p:cNvPr>
          <p:cNvSpPr/>
          <p:nvPr/>
        </p:nvSpPr>
        <p:spPr>
          <a:xfrm rot="17374645">
            <a:off x="10918172" y="5215346"/>
            <a:ext cx="406400" cy="4191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cxnSp>
        <p:nvCxnSpPr>
          <p:cNvPr id="35" name="Straight Arrow Connector 34">
            <a:extLst>
              <a:ext uri="{FF2B5EF4-FFF2-40B4-BE49-F238E27FC236}">
                <a16:creationId xmlns:a16="http://schemas.microsoft.com/office/drawing/2014/main" id="{2EC4EC7E-931D-4AC4-9997-929A0A7AEF53}"/>
              </a:ext>
            </a:extLst>
          </p:cNvPr>
          <p:cNvCxnSpPr>
            <a:stCxn id="30" idx="0"/>
            <a:endCxn id="4" idx="4"/>
          </p:cNvCxnSpPr>
          <p:nvPr/>
        </p:nvCxnSpPr>
        <p:spPr>
          <a:xfrm flipV="1">
            <a:off x="11760200" y="3101340"/>
            <a:ext cx="0" cy="129943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D10357F7-2573-45F0-B4E5-60C6C6BBF158}"/>
              </a:ext>
            </a:extLst>
          </p:cNvPr>
          <p:cNvSpPr txBox="1"/>
          <p:nvPr/>
        </p:nvSpPr>
        <p:spPr>
          <a:xfrm>
            <a:off x="10814342" y="3700204"/>
            <a:ext cx="1313522" cy="369332"/>
          </a:xfrm>
          <a:prstGeom prst="rect">
            <a:avLst/>
          </a:prstGeom>
          <a:noFill/>
        </p:spPr>
        <p:txBody>
          <a:bodyPr wrap="square" rtlCol="0">
            <a:spAutoFit/>
          </a:bodyPr>
          <a:lstStyle/>
          <a:p>
            <a:r>
              <a:rPr lang="en-GB" dirty="0"/>
              <a:t>RST = ‘0’ </a:t>
            </a:r>
          </a:p>
        </p:txBody>
      </p:sp>
    </p:spTree>
    <p:extLst>
      <p:ext uri="{BB962C8B-B14F-4D97-AF65-F5344CB8AC3E}">
        <p14:creationId xmlns:p14="http://schemas.microsoft.com/office/powerpoint/2010/main" val="1888589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730E3-5631-4335-84C9-9B15E14D9299}"/>
              </a:ext>
            </a:extLst>
          </p:cNvPr>
          <p:cNvSpPr>
            <a:spLocks noGrp="1"/>
          </p:cNvSpPr>
          <p:nvPr>
            <p:ph type="title"/>
          </p:nvPr>
        </p:nvSpPr>
        <p:spPr/>
        <p:txBody>
          <a:bodyPr/>
          <a:lstStyle/>
          <a:p>
            <a:r>
              <a:rPr lang="en-GB" dirty="0"/>
              <a:t>GCM</a:t>
            </a:r>
          </a:p>
        </p:txBody>
      </p:sp>
      <p:pic>
        <p:nvPicPr>
          <p:cNvPr id="3074" name="Picture 2" descr="GCM encryption operation">
            <a:extLst>
              <a:ext uri="{FF2B5EF4-FFF2-40B4-BE49-F238E27FC236}">
                <a16:creationId xmlns:a16="http://schemas.microsoft.com/office/drawing/2014/main" id="{9BBCF86E-1065-4AC9-907D-05C4F9E7D22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862993" y="0"/>
            <a:ext cx="6248690" cy="68735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811489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19469</TotalTime>
  <Words>1230</Words>
  <Application>Microsoft Office PowerPoint</Application>
  <PresentationFormat>Custom</PresentationFormat>
  <Paragraphs>157</Paragraphs>
  <Slides>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-apple-system</vt:lpstr>
      <vt:lpstr>Arial</vt:lpstr>
      <vt:lpstr>Calibri</vt:lpstr>
      <vt:lpstr>Calibri Light</vt:lpstr>
      <vt:lpstr>inherit</vt:lpstr>
      <vt:lpstr>var(--ff-mono)</vt:lpstr>
      <vt:lpstr>var(--ff-mono)</vt:lpstr>
      <vt:lpstr>Office Theme</vt:lpstr>
      <vt:lpstr>PowerPoint Presentation</vt:lpstr>
      <vt:lpstr>AES ECB</vt:lpstr>
      <vt:lpstr>Key expansion https://confluence.ncipher.com/display/FPGA/AES+Key+Expansion </vt:lpstr>
      <vt:lpstr>KEY Expansion</vt:lpstr>
      <vt:lpstr>AES engine config logic</vt:lpstr>
      <vt:lpstr>GCM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Jack OKeefe</dc:creator>
  <cp:lastModifiedBy>Jack O'Keefe</cp:lastModifiedBy>
  <cp:revision>2</cp:revision>
  <dcterms:created xsi:type="dcterms:W3CDTF">2022-01-31T09:27:15Z</dcterms:created>
  <dcterms:modified xsi:type="dcterms:W3CDTF">2022-02-24T11:48:28Z</dcterms:modified>
</cp:coreProperties>
</file>