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91E672-8DBD-43C4-819B-7BFB41ACCBE2}" type="datetimeFigureOut">
              <a:rPr lang="pt-PT" smtClean="0"/>
              <a:t>30/10/2024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E82A42-8D2C-4298-9E39-762BDCFF9B8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508125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58E14-23EC-4C25-974C-48FA83988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3" cy="507422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FEDD4-20A1-49F6-9E3E-0B26B426B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2167" y="3602038"/>
            <a:ext cx="5021183" cy="2244580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0A32F-E6F3-4C2E-B9E3-E47868E42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1A759-BFF8-4B5B-9ECE-D93AC303B331}" type="datetime1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06724-A87A-4231-BFD9-277482AF7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0D1AF-36B8-4BB8-BD6A-71194F7BC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605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F6B8E-1D8E-4105-9BBB-D53AD24B7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25530-6629-4FEA-9670-EB21A2F5B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64C7A-A73F-46F5-BC33-696671DAE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DF398-5DA3-4937-BE3F-7CA1B9158252}" type="datetime1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B3CC0-B649-4509-A4B6-DF9D20EFA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ECCCA-3F2A-46F3-BF45-7C862FF1D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704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50133B-2446-4168-AA17-653891066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62168" y="996791"/>
            <a:ext cx="5011962" cy="49569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06A9AD-2756-4C51-A958-6756301EB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7870" y="996791"/>
            <a:ext cx="5021183" cy="4956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2995D-CCEA-43AF-973B-8B6B56A56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1ED9-F929-4A92-90F9-3C9C84ABBE83}" type="datetime1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029CF-BA62-4CCD-956E-FFA0B37B8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E0B3D-96AB-41B3-ABDD-5B0DE863D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18136A-0796-46EB-89BB-4C73C0258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636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63D8A-C68D-4CF9-9D15-3E09BCC09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4D94C-E537-4FF3-AAF8-A85F05C31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4B1D4-6731-4993-8609-16C1D3327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AB316-A2E6-49F2-825C-64AA951E4184}" type="datetime1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B7BBD-CEEB-4256-84B2-6D907E118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2A8B7-F430-4F4A-BB63-481F51E58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444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BAC1C-A332-4BA5-8C9C-FE0396C81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056" cy="4870974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8D137-710E-4125-B5E9-F63E7F1C9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7" y="3566639"/>
            <a:ext cx="5021183" cy="2279979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480C5-E9A6-425E-B050-03E444BE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9748B-ADD6-4C5A-8C2A-A39721276E74}" type="datetime1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B4831-6C0B-4E0B-A341-91E4C5D36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11EE6-252D-46DD-94DF-C42657EF2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47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04B06-C54A-4B7B-B6D1-436428EAF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52076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23919-9A2F-4D97-8F31-6E35BD597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63049" y="969264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DA345-F684-4BAA-A22C-E725B3A60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63049" y="3621849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99C52-9753-45D8-9646-CF31BB015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1FB0F-3C5C-4949-B933-9C7E511ED094}" type="datetime1">
              <a:rPr lang="en-US" smtClean="0"/>
              <a:t>10/30/2024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95E57-622C-4199-940E-F5462E1AC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B7592-00E8-41EF-B749-2A5EA8E4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018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2291277-967B-4176-B40B-9EC360626994}"/>
              </a:ext>
            </a:extLst>
          </p:cNvPr>
          <p:cNvSpPr/>
          <p:nvPr/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B11C00-F7CB-4484-807A-D12745CD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119"/>
            <a:ext cx="11165481" cy="10730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AAA6E-E243-48B3-9585-3C1420B3E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870" y="2178908"/>
            <a:ext cx="5020056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D01B8-0F2E-41A4-B21C-334393F6A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7870" y="2876085"/>
            <a:ext cx="5020056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89B23F-3E60-415A-9CE7-0928B5CFB2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168" y="2178908"/>
            <a:ext cx="5021182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223446-0CDC-402B-8D71-D9D29F6DFF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168" y="2876085"/>
            <a:ext cx="5021182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2B77D3-C6EC-4FFD-9E10-24E1AC54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</p:spPr>
        <p:txBody>
          <a:bodyPr/>
          <a:lstStyle/>
          <a:p>
            <a:fld id="{C2F01D58-E949-4BCB-829A-BBF80E38D59C}" type="datetime1">
              <a:rPr lang="en-US" smtClean="0"/>
              <a:t>10/30/2024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9DF31B-BD07-4DC2-95C2-B77E51AAE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54CE5A-3A0A-4AAB-81D2-F1C20636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541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216B8-52AB-412B-BBE7-B6BE698FA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F779C3-9D19-467E-A5D2-0920834DA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0A846-0DA4-4D92-9BF1-DE8C52C1F4DF}" type="datetime1">
              <a:rPr lang="en-US" smtClean="0"/>
              <a:t>10/30/2024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72BB4-C8D8-4F74-9677-5AC979932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B49B8-779F-4492-ABD9-96F0D042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361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B976BF-9339-48D6-881A-280D15492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12331-4A9C-472F-A7FA-968157338839}" type="datetime1">
              <a:rPr lang="en-US" smtClean="0"/>
              <a:t>10/30/2024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77605-C9C8-432E-9662-D7D410B15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432B6-4A12-46EF-98A7-B5D50BD51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430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F191C-AF68-4230-A7B2-F8F07B486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F9F11-5FCF-4D7E-BA51-38CB84277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3182" y="987423"/>
            <a:ext cx="502094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B519B-06C0-41BC-95FB-FB1FE4363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61038"/>
            <a:ext cx="5020948" cy="2507949"/>
          </a:xfrm>
        </p:spPr>
        <p:txBody>
          <a:bodyPr>
            <a:normAutofit/>
          </a:bodyPr>
          <a:lstStyle>
            <a:lvl1pPr marL="0" indent="0">
              <a:buNone/>
              <a:defRPr sz="24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8B70C-015C-4832-AFF6-D033E0227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97F3D-ED52-43FD-A26D-318B71534485}" type="datetime1">
              <a:rPr lang="en-US" smtClean="0"/>
              <a:t>10/30/2024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1A6FB-8C14-46D1-90A5-0FF11DE78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2C585-6FA1-4E94-9C1C-A1DEDE551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54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98B43-D1CE-43F4-A367-EF1FE9688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B73978-8CDF-4C0E-ABA1-7291A0347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62168" y="987425"/>
            <a:ext cx="502700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ECC62-ED45-451E-BEC5-A03C6A554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40442"/>
            <a:ext cx="5020948" cy="2528545"/>
          </a:xfrm>
        </p:spPr>
        <p:txBody>
          <a:bodyPr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A7A86-B983-4315-9312-936B4FCF7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1FA4-6264-4BB8-B3B5-77711EED2D82}" type="datetime1">
              <a:rPr lang="en-US" smtClean="0"/>
              <a:t>10/30/2024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E88C0-25A5-46F9-AB35-EAD50E6B9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F9EA8-45AD-478E-8606-9328245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676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61AD20-E240-4E6F-AF91-689F7AEEE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78801-35D1-4C19-BC2B-EAC7EE917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8" y="969264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82A45-C5B9-4575-8E28-A35767B4D7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7870" y="642041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E7F6A1D9-D323-4F4E-8655-25E2D32CE742}" type="datetime1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D0933-AA03-4018-8E37-004CFB9F6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7870" y="9771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F282A-DF4A-4A2D-9672-8F0F770A3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4317" y="6420414"/>
            <a:ext cx="6379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FDF98CC-160E-494C-8C3C-8CDC5FA257DE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E57300-C7FF-4578-99A0-42B0295B123C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8F8250-7A81-4A19-87AD-FFB2CE4E39A5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9F38FC-2DEA-2647-C409-EF75720C1017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648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27" r:id="rId4"/>
    <p:sldLayoutId id="2147483828" r:id="rId5"/>
    <p:sldLayoutId id="2147483833" r:id="rId6"/>
    <p:sldLayoutId id="2147483829" r:id="rId7"/>
    <p:sldLayoutId id="2147483830" r:id="rId8"/>
    <p:sldLayoutId id="2147483831" r:id="rId9"/>
    <p:sldLayoutId id="2147483832" r:id="rId10"/>
    <p:sldLayoutId id="2147483834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fif"/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97E99DC5-5E24-A4D2-4B28-B8A910344078}"/>
              </a:ext>
            </a:extLst>
          </p:cNvPr>
          <p:cNvSpPr txBox="1"/>
          <p:nvPr/>
        </p:nvSpPr>
        <p:spPr>
          <a:xfrm>
            <a:off x="5412085" y="976160"/>
            <a:ext cx="6258996" cy="9522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pt-PT" sz="4400" b="1" noProof="0" dirty="0">
                <a:latin typeface="+mj-lt"/>
                <a:ea typeface="+mj-ea"/>
                <a:cs typeface="+mj-cs"/>
              </a:rPr>
              <a:t>Bom Design – MB WAY</a:t>
            </a:r>
          </a:p>
        </p:txBody>
      </p:sp>
      <p:sp>
        <p:nvSpPr>
          <p:cNvPr id="446" name="CaixaDeTexto 445">
            <a:extLst>
              <a:ext uri="{FF2B5EF4-FFF2-40B4-BE49-F238E27FC236}">
                <a16:creationId xmlns:a16="http://schemas.microsoft.com/office/drawing/2014/main" id="{CC116D8F-21D8-7BFE-4406-FB26A33C3C87}"/>
              </a:ext>
            </a:extLst>
          </p:cNvPr>
          <p:cNvSpPr txBox="1"/>
          <p:nvPr/>
        </p:nvSpPr>
        <p:spPr>
          <a:xfrm>
            <a:off x="5412085" y="2578608"/>
            <a:ext cx="6258996" cy="3767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</a:pPr>
            <a:r>
              <a:rPr lang="pt-PT" noProof="0" dirty="0"/>
              <a:t>Enquanto a app do MB WAY carrega, podemos escolher ir diretamente para o leitor de códigos QR.</a:t>
            </a:r>
            <a:br>
              <a:rPr lang="pt-PT" noProof="0" dirty="0"/>
            </a:br>
            <a:r>
              <a:rPr lang="pt-PT" noProof="0" dirty="0"/>
              <a:t>Este é um bom design, pois esta é a funcionalidade mais utilizada do MB WAY, permitindo que o utilizador vá rapidamente para essa opção, sem precisar esperar até que o ecrã com todas as funcionalidades carregue completamente.</a:t>
            </a:r>
          </a:p>
        </p:txBody>
      </p:sp>
      <p:pic>
        <p:nvPicPr>
          <p:cNvPr id="445" name="Imagem 444">
            <a:extLst>
              <a:ext uri="{FF2B5EF4-FFF2-40B4-BE49-F238E27FC236}">
                <a16:creationId xmlns:a16="http://schemas.microsoft.com/office/drawing/2014/main" id="{D91D9D60-8D6E-DAF6-E87B-DE5EA8BC7B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7054" y="976160"/>
            <a:ext cx="2716355" cy="5378920"/>
          </a:xfrm>
          <a:prstGeom prst="rect">
            <a:avLst/>
          </a:prstGeom>
        </p:spPr>
      </p:pic>
      <p:sp>
        <p:nvSpPr>
          <p:cNvPr id="236" name="AutoShape 4">
            <a:extLst>
              <a:ext uri="{FF2B5EF4-FFF2-40B4-BE49-F238E27FC236}">
                <a16:creationId xmlns:a16="http://schemas.microsoft.com/office/drawing/2014/main" id="{A927AF44-7996-97BF-F8C3-087E99E35F4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1224195" cy="1224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2576873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9604A9A7-3568-56BA-70E0-1A8BF7767D45}"/>
              </a:ext>
            </a:extLst>
          </p:cNvPr>
          <p:cNvSpPr txBox="1"/>
          <p:nvPr/>
        </p:nvSpPr>
        <p:spPr>
          <a:xfrm>
            <a:off x="5715000" y="765948"/>
            <a:ext cx="673049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pt-PT" sz="4000" b="1" noProof="0" dirty="0">
                <a:latin typeface="+mj-lt"/>
                <a:ea typeface="+mj-ea"/>
                <a:cs typeface="+mj-cs"/>
              </a:rPr>
              <a:t>Mau Design – Gabinetes individuais da biblioteca</a:t>
            </a:r>
          </a:p>
        </p:txBody>
      </p:sp>
      <p:pic>
        <p:nvPicPr>
          <p:cNvPr id="8" name="Imagem 7" descr="Uma imagem com interior, parede, Pavimento, piso&#10;&#10;Descrição gerada automaticamente">
            <a:extLst>
              <a:ext uri="{FF2B5EF4-FFF2-40B4-BE49-F238E27FC236}">
                <a16:creationId xmlns:a16="http://schemas.microsoft.com/office/drawing/2014/main" id="{0423C89D-BD3F-22E7-856A-B76A003523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044" y="1196996"/>
            <a:ext cx="2290618" cy="4464008"/>
          </a:xfrm>
          <a:prstGeom prst="rect">
            <a:avLst/>
          </a:prstGeom>
        </p:spPr>
      </p:pic>
      <p:pic>
        <p:nvPicPr>
          <p:cNvPr id="10" name="Imagem 9" descr="Uma imagem com interior, parede, armário, Pavimento&#10;&#10;Descrição gerada automaticamente">
            <a:extLst>
              <a:ext uri="{FF2B5EF4-FFF2-40B4-BE49-F238E27FC236}">
                <a16:creationId xmlns:a16="http://schemas.microsoft.com/office/drawing/2014/main" id="{67402029-89CA-4C95-E6F7-563AB366C9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3276" y="1196996"/>
            <a:ext cx="2290618" cy="4464008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3C3241D5-3270-2D28-584A-B1073D48FBE6}"/>
              </a:ext>
            </a:extLst>
          </p:cNvPr>
          <p:cNvSpPr txBox="1"/>
          <p:nvPr/>
        </p:nvSpPr>
        <p:spPr>
          <a:xfrm>
            <a:off x="5715000" y="2236337"/>
            <a:ext cx="6220690" cy="15994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</a:pPr>
            <a:r>
              <a:rPr lang="pt-PT" noProof="0" dirty="0"/>
              <a:t>Os gabinetes individuais da biblioteca só tem os números num dos lados.</a:t>
            </a:r>
            <a:r>
              <a:rPr lang="pt-PT" dirty="0"/>
              <a:t> Para um novo aluno da faculdade com um número alto existe a possibilidade de o mesmo não o encontrar ou demorar mais tempo à procura da sua cabine individual  isto é um mau design.  </a:t>
            </a:r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2782647614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Custom 86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Bierstad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</TotalTime>
  <Words>121</Words>
  <Application>Microsoft Office PowerPoint</Application>
  <PresentationFormat>Ecrã Panorâmico</PresentationFormat>
  <Paragraphs>4</Paragraphs>
  <Slides>2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</vt:i4>
      </vt:variant>
    </vt:vector>
  </HeadingPairs>
  <TitlesOfParts>
    <vt:vector size="6" baseType="lpstr">
      <vt:lpstr>Aptos</vt:lpstr>
      <vt:lpstr>Arial</vt:lpstr>
      <vt:lpstr>Bierstadt</vt:lpstr>
      <vt:lpstr>GestaltVTI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Rodrigo Estrompa da Costa</dc:creator>
  <cp:lastModifiedBy>Rodrigo Estrompa da Costa</cp:lastModifiedBy>
  <cp:revision>2</cp:revision>
  <dcterms:created xsi:type="dcterms:W3CDTF">2024-10-30T22:10:15Z</dcterms:created>
  <dcterms:modified xsi:type="dcterms:W3CDTF">2024-10-31T00:03:52Z</dcterms:modified>
</cp:coreProperties>
</file>