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Graphics - Robot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Frank Paul Haecker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model transformation performed by matrix multiplication</a:t>
            </a:r>
          </a:p>
          <a:p>
            <a:r>
              <a:rPr lang="en-US" dirty="0" smtClean="0"/>
              <a:t>All matrices are predefined and named for the type of rotation they are to perform</a:t>
            </a:r>
          </a:p>
          <a:p>
            <a:r>
              <a:rPr lang="en-US" dirty="0" smtClean="0"/>
              <a:t>Transformation supported include the following:</a:t>
            </a:r>
          </a:p>
          <a:p>
            <a:pPr lvl="1"/>
            <a:r>
              <a:rPr lang="en-US" dirty="0" smtClean="0"/>
              <a:t>Zoom in and out</a:t>
            </a:r>
          </a:p>
          <a:p>
            <a:pPr lvl="1"/>
            <a:r>
              <a:rPr lang="en-US" dirty="0" smtClean="0"/>
              <a:t>Translate model forwards and backwards</a:t>
            </a:r>
          </a:p>
          <a:p>
            <a:pPr lvl="1"/>
            <a:r>
              <a:rPr lang="en-US" dirty="0" smtClean="0"/>
              <a:t>Rotate model left and right</a:t>
            </a:r>
          </a:p>
          <a:p>
            <a:pPr lvl="1"/>
            <a:r>
              <a:rPr lang="en-US" dirty="0" smtClean="0"/>
              <a:t>Flip and turn model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smtClean="0"/>
              <a:t>Code Example -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410200"/>
            <a:ext cx="7467600" cy="1063752"/>
          </a:xfrm>
        </p:spPr>
        <p:txBody>
          <a:bodyPr>
            <a:normAutofit/>
          </a:bodyPr>
          <a:lstStyle/>
          <a:p>
            <a:r>
              <a:rPr lang="en-US" dirty="0" smtClean="0"/>
              <a:t>Predefined matrices shown (left)</a:t>
            </a:r>
          </a:p>
          <a:p>
            <a:r>
              <a:rPr lang="en-US" dirty="0" smtClean="0"/>
              <a:t>Multiplication performed on key press (right)</a:t>
            </a:r>
            <a:endParaRPr lang="en-US" dirty="0"/>
          </a:p>
        </p:txBody>
      </p:sp>
      <p:pic>
        <p:nvPicPr>
          <p:cNvPr id="5122" name="Picture 2" descr="C:\Users\Paul\Desktop\Example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935" y="914400"/>
            <a:ext cx="2486465" cy="4038600"/>
          </a:xfrm>
          <a:prstGeom prst="rect">
            <a:avLst/>
          </a:prstGeom>
          <a:noFill/>
        </p:spPr>
      </p:pic>
      <p:pic>
        <p:nvPicPr>
          <p:cNvPr id="5124" name="Picture 4" descr="C:\Users\Paul\Desktop\Example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822960"/>
            <a:ext cx="2895600" cy="40538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Creating model</a:t>
            </a:r>
          </a:p>
          <a:p>
            <a:r>
              <a:rPr lang="en-US" dirty="0" smtClean="0"/>
              <a:t>Coloring and Texture Mapping</a:t>
            </a:r>
          </a:p>
          <a:p>
            <a:r>
              <a:rPr lang="en-US" dirty="0" smtClean="0"/>
              <a:t>Transformation</a:t>
            </a:r>
          </a:p>
          <a:p>
            <a:r>
              <a:rPr lang="en-US" dirty="0" smtClean="0"/>
              <a:t>Demonstration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robot model from scratch</a:t>
            </a:r>
          </a:p>
          <a:p>
            <a:pPr lvl="1"/>
            <a:r>
              <a:rPr lang="en-US" dirty="0" smtClean="0"/>
              <a:t>Identify coordinates</a:t>
            </a:r>
          </a:p>
          <a:p>
            <a:pPr lvl="1"/>
            <a:r>
              <a:rPr lang="en-US" dirty="0" smtClean="0"/>
              <a:t>Identify indices</a:t>
            </a:r>
          </a:p>
          <a:p>
            <a:r>
              <a:rPr lang="en-US" dirty="0" smtClean="0"/>
              <a:t>Allow view manipulation of model</a:t>
            </a:r>
          </a:p>
          <a:p>
            <a:pPr lvl="1"/>
            <a:r>
              <a:rPr lang="en-US" dirty="0" smtClean="0"/>
              <a:t>Zoom in and out</a:t>
            </a:r>
          </a:p>
          <a:p>
            <a:pPr lvl="1"/>
            <a:r>
              <a:rPr lang="en-US" dirty="0" smtClean="0"/>
              <a:t>Rotate model multiple ways</a:t>
            </a:r>
          </a:p>
          <a:p>
            <a:pPr lvl="1"/>
            <a:r>
              <a:rPr lang="en-US" dirty="0" smtClean="0"/>
              <a:t>Translate model to simulate movement</a:t>
            </a:r>
          </a:p>
          <a:p>
            <a:r>
              <a:rPr lang="en-US" dirty="0" smtClean="0"/>
              <a:t>Realistic appearance</a:t>
            </a:r>
          </a:p>
          <a:p>
            <a:pPr lvl="1"/>
            <a:r>
              <a:rPr lang="en-US" dirty="0" smtClean="0"/>
              <a:t>Add appropriate colors to surfaces</a:t>
            </a:r>
          </a:p>
          <a:p>
            <a:pPr lvl="1"/>
            <a:r>
              <a:rPr lang="en-US" dirty="0" smtClean="0"/>
              <a:t>Add texture mapping for high level of detail</a:t>
            </a:r>
          </a:p>
          <a:p>
            <a:pPr lvl="1"/>
            <a:r>
              <a:rPr lang="en-US" dirty="0" smtClean="0"/>
              <a:t>Perspective viewing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Robot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/>
          <a:lstStyle/>
          <a:p>
            <a:r>
              <a:rPr lang="en-US" dirty="0" smtClean="0"/>
              <a:t>Define point coordinates</a:t>
            </a:r>
          </a:p>
          <a:p>
            <a:pPr lvl="1"/>
            <a:r>
              <a:rPr lang="en-US" dirty="0" smtClean="0"/>
              <a:t>x, y, and z value for every point used to draw model</a:t>
            </a:r>
          </a:p>
          <a:p>
            <a:r>
              <a:rPr lang="en-US" dirty="0" smtClean="0"/>
              <a:t>Define indices</a:t>
            </a:r>
          </a:p>
          <a:p>
            <a:pPr lvl="1"/>
            <a:r>
              <a:rPr lang="en-US" dirty="0" smtClean="0"/>
              <a:t>Each line consists of all points in a single polygon drawn</a:t>
            </a:r>
          </a:p>
          <a:p>
            <a:pPr lvl="1"/>
            <a:r>
              <a:rPr lang="en-US" dirty="0" smtClean="0"/>
              <a:t>4 point polygons used for this model – 4 points for 1 plane</a:t>
            </a:r>
          </a:p>
          <a:p>
            <a:pPr lvl="1"/>
            <a:r>
              <a:rPr lang="en-US" dirty="0" smtClean="0"/>
              <a:t>Multiple planes combine to create 3d objects</a:t>
            </a:r>
          </a:p>
          <a:p>
            <a:r>
              <a:rPr lang="en-US" dirty="0" smtClean="0"/>
              <a:t>Model stats</a:t>
            </a:r>
          </a:p>
          <a:p>
            <a:pPr lvl="1"/>
            <a:r>
              <a:rPr lang="en-US" dirty="0" smtClean="0"/>
              <a:t>140 points used</a:t>
            </a:r>
          </a:p>
          <a:p>
            <a:pPr lvl="1"/>
            <a:r>
              <a:rPr lang="en-US" dirty="0" smtClean="0"/>
              <a:t>107 indices used (planes)</a:t>
            </a:r>
          </a:p>
          <a:p>
            <a:pPr lvl="1"/>
            <a:r>
              <a:rPr lang="en-US" dirty="0" smtClean="0"/>
              <a:t>22 different groups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smtClean="0"/>
              <a:t>Robot Model Example	</a:t>
            </a:r>
            <a:endParaRPr lang="en-US" dirty="0"/>
          </a:p>
        </p:txBody>
      </p:sp>
      <p:pic>
        <p:nvPicPr>
          <p:cNvPr id="2052" name="Picture 4" descr="C:\Users\Paul\Desktop\Exampl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91652"/>
            <a:ext cx="8458201" cy="2966683"/>
          </a:xfrm>
          <a:prstGeom prst="rect">
            <a:avLst/>
          </a:prstGeom>
          <a:noFill/>
        </p:spPr>
      </p:pic>
      <p:pic>
        <p:nvPicPr>
          <p:cNvPr id="2053" name="Picture 5" descr="C:\Users\Paul\Desktop\Exampl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962400"/>
            <a:ext cx="2424113" cy="2522538"/>
          </a:xfrm>
          <a:prstGeom prst="rect">
            <a:avLst/>
          </a:prstGeom>
          <a:noFill/>
        </p:spPr>
      </p:pic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3048000" y="4038600"/>
            <a:ext cx="5562600" cy="2435352"/>
          </a:xfrm>
        </p:spPr>
        <p:txBody>
          <a:bodyPr/>
          <a:lstStyle/>
          <a:p>
            <a:r>
              <a:rPr lang="en-US" dirty="0" smtClean="0"/>
              <a:t>“robot_geometry.txt” defines model</a:t>
            </a:r>
          </a:p>
          <a:p>
            <a:r>
              <a:rPr lang="en-US" dirty="0" smtClean="0"/>
              <a:t>Points, indices, groups</a:t>
            </a:r>
          </a:p>
          <a:p>
            <a:r>
              <a:rPr lang="en-US" dirty="0" smtClean="0"/>
              <a:t>Group name used later to indicate color/texture</a:t>
            </a:r>
          </a:p>
          <a:p>
            <a:r>
              <a:rPr lang="en-US" dirty="0" smtClean="0"/>
              <a:t>Example shown on left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Coloring and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Color and texture selection decided by group</a:t>
            </a:r>
          </a:p>
          <a:p>
            <a:r>
              <a:rPr lang="en-US" dirty="0" smtClean="0"/>
              <a:t>Colors/textures predefined in </a:t>
            </a:r>
            <a:r>
              <a:rPr lang="en-US" dirty="0" err="1" smtClean="0"/>
              <a:t>ColorEntry</a:t>
            </a:r>
            <a:r>
              <a:rPr lang="en-US" dirty="0" smtClean="0"/>
              <a:t> table</a:t>
            </a:r>
          </a:p>
          <a:p>
            <a:r>
              <a:rPr lang="en-US" dirty="0" err="1" smtClean="0"/>
              <a:t>ColorEntry</a:t>
            </a:r>
            <a:r>
              <a:rPr lang="en-US" dirty="0" smtClean="0"/>
              <a:t> – Consists of 3 parts</a:t>
            </a:r>
          </a:p>
          <a:p>
            <a:pPr lvl="1"/>
            <a:r>
              <a:rPr lang="en-US" dirty="0" smtClean="0"/>
              <a:t>RBG values for color (between 0 and 1)</a:t>
            </a:r>
          </a:p>
          <a:p>
            <a:pPr lvl="1"/>
            <a:r>
              <a:rPr lang="en-US" dirty="0" smtClean="0"/>
              <a:t>Group name </a:t>
            </a:r>
            <a:r>
              <a:rPr lang="en-US" dirty="0" err="1" smtClean="0"/>
              <a:t>assocaited</a:t>
            </a:r>
            <a:endParaRPr lang="en-US" dirty="0" smtClean="0"/>
          </a:p>
          <a:p>
            <a:pPr lvl="1"/>
            <a:r>
              <a:rPr lang="en-US" dirty="0" smtClean="0"/>
              <a:t>Texture value</a:t>
            </a:r>
          </a:p>
          <a:p>
            <a:pPr lvl="2"/>
            <a:r>
              <a:rPr lang="en-US" dirty="0" smtClean="0"/>
              <a:t>Pointer to the loaded texture to apply</a:t>
            </a:r>
          </a:p>
          <a:p>
            <a:pPr lvl="2"/>
            <a:r>
              <a:rPr lang="en-US" dirty="0" smtClean="0"/>
              <a:t>Set to 0 if no texture is to be used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err="1" smtClean="0"/>
              <a:t>Colormap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3074" name="Picture 2" descr="C:\Users\Paul\Desktop\Example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7967119" cy="4267200"/>
          </a:xfrm>
          <a:prstGeom prst="rect">
            <a:avLst/>
          </a:prstGeom>
          <a:noFill/>
        </p:spPr>
      </p:pic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5638800"/>
            <a:ext cx="7696200" cy="835152"/>
          </a:xfrm>
        </p:spPr>
        <p:txBody>
          <a:bodyPr/>
          <a:lstStyle/>
          <a:p>
            <a:r>
              <a:rPr lang="en-US" dirty="0" err="1" smtClean="0"/>
              <a:t>ColorEntry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shown with predefined </a:t>
            </a:r>
            <a:r>
              <a:rPr lang="en-US" dirty="0" err="1" smtClean="0"/>
              <a:t>colormap</a:t>
            </a:r>
            <a:r>
              <a:rPr lang="en-US" dirty="0" smtClean="0"/>
              <a:t> values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Color/Texture Application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953000"/>
            <a:ext cx="7467600" cy="15209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all elements in the set, match </a:t>
            </a:r>
            <a:r>
              <a:rPr lang="en-US" dirty="0" err="1" smtClean="0"/>
              <a:t>coords</a:t>
            </a:r>
            <a:r>
              <a:rPr lang="en-US" dirty="0" smtClean="0"/>
              <a:t> of texture to </a:t>
            </a:r>
            <a:r>
              <a:rPr lang="en-US" dirty="0" err="1" smtClean="0"/>
              <a:t>coords</a:t>
            </a:r>
            <a:r>
              <a:rPr lang="en-US" dirty="0" smtClean="0"/>
              <a:t> of model entry</a:t>
            </a:r>
          </a:p>
          <a:p>
            <a:r>
              <a:rPr lang="en-US" dirty="0" smtClean="0"/>
              <a:t>If no texture is present, simply draw using the given color</a:t>
            </a:r>
            <a:endParaRPr lang="en-US" dirty="0"/>
          </a:p>
        </p:txBody>
      </p:sp>
      <p:pic>
        <p:nvPicPr>
          <p:cNvPr id="4098" name="Picture 2" descr="C:\Users\Paul\Desktop\Example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8150817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Mapping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419600"/>
            <a:ext cx="7467600" cy="2054352"/>
          </a:xfrm>
        </p:spPr>
        <p:txBody>
          <a:bodyPr/>
          <a:lstStyle/>
          <a:p>
            <a:r>
              <a:rPr lang="en-US" dirty="0" smtClean="0"/>
              <a:t>Robot head texture (left)</a:t>
            </a:r>
          </a:p>
          <a:p>
            <a:r>
              <a:rPr lang="en-US" dirty="0" smtClean="0"/>
              <a:t>Robot generic body texture (middle)</a:t>
            </a:r>
          </a:p>
          <a:p>
            <a:r>
              <a:rPr lang="en-US" dirty="0" smtClean="0"/>
              <a:t>Robot model with head and body textures (right)</a:t>
            </a:r>
            <a:endParaRPr lang="en-US" dirty="0"/>
          </a:p>
        </p:txBody>
      </p:sp>
      <p:pic>
        <p:nvPicPr>
          <p:cNvPr id="6149" name="Picture 5" descr="C:\Users\Paul\Documents\Visual Studio 2013\Projects\robot\robot\robotHead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5000"/>
            <a:ext cx="1600200" cy="1600200"/>
          </a:xfrm>
          <a:prstGeom prst="rect">
            <a:avLst/>
          </a:prstGeom>
          <a:noFill/>
        </p:spPr>
      </p:pic>
      <p:pic>
        <p:nvPicPr>
          <p:cNvPr id="6150" name="Picture 6" descr="C:\Users\Paul\Documents\Visual Studio 2013\Projects\robot\robot\robotGeneric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828800"/>
            <a:ext cx="1847850" cy="1847850"/>
          </a:xfrm>
          <a:prstGeom prst="rect">
            <a:avLst/>
          </a:prstGeom>
          <a:noFill/>
        </p:spPr>
      </p:pic>
      <p:pic>
        <p:nvPicPr>
          <p:cNvPr id="6151" name="Picture 7" descr="C:\Users\Paul\Desktop\Example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6276" y="1882775"/>
            <a:ext cx="1918924" cy="1698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101</TotalTime>
  <Words>340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Graphics - Robot Model</vt:lpstr>
      <vt:lpstr>Overview </vt:lpstr>
      <vt:lpstr>Goals</vt:lpstr>
      <vt:lpstr>Create Robot Model</vt:lpstr>
      <vt:lpstr>Robot Model Example </vt:lpstr>
      <vt:lpstr>Coloring and Texture</vt:lpstr>
      <vt:lpstr>Colormap Code</vt:lpstr>
      <vt:lpstr>Color/Texture Application Code</vt:lpstr>
      <vt:lpstr>Texture Mapping Example</vt:lpstr>
      <vt:lpstr>Model Transformation</vt:lpstr>
      <vt:lpstr>Code Example - Matrices</vt:lpstr>
      <vt:lpstr>Demonstration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- Robot Model</dc:title>
  <dc:creator>Frank Haecker</dc:creator>
  <cp:lastModifiedBy>Paul</cp:lastModifiedBy>
  <cp:revision>15</cp:revision>
  <dcterms:created xsi:type="dcterms:W3CDTF">2006-08-16T00:00:00Z</dcterms:created>
  <dcterms:modified xsi:type="dcterms:W3CDTF">2014-12-11T02:39:32Z</dcterms:modified>
</cp:coreProperties>
</file>