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00CC"/>
    <a:srgbClr val="9EFF29"/>
    <a:srgbClr val="FF2549"/>
    <a:srgbClr val="007033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865C5-675C-44B8-B462-2DB283AE952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363697D7-521D-4691-8F8D-CA7C988BBADA}">
      <dgm:prSet phldrT="[Text]"/>
      <dgm:spPr/>
      <dgm:t>
        <a:bodyPr/>
        <a:lstStyle/>
        <a:p>
          <a:r>
            <a:rPr lang="es-EC" b="0" i="0" dirty="0"/>
            <a:t>ROI = 553%</a:t>
          </a:r>
          <a:endParaRPr lang="es-EC" dirty="0"/>
        </a:p>
      </dgm:t>
    </dgm:pt>
    <dgm:pt modelId="{A0272B4D-FC9D-4B29-B176-F4FD31EE1E98}" type="parTrans" cxnId="{BCF0CE17-8189-45B2-B47D-7B202EA7987B}">
      <dgm:prSet/>
      <dgm:spPr/>
      <dgm:t>
        <a:bodyPr/>
        <a:lstStyle/>
        <a:p>
          <a:endParaRPr lang="es-EC"/>
        </a:p>
      </dgm:t>
    </dgm:pt>
    <dgm:pt modelId="{E78CA2D9-83BE-4AB0-859A-A21EBDCBF10D}" type="sibTrans" cxnId="{BCF0CE17-8189-45B2-B47D-7B202EA7987B}">
      <dgm:prSet/>
      <dgm:spPr/>
      <dgm:t>
        <a:bodyPr/>
        <a:lstStyle/>
        <a:p>
          <a:endParaRPr lang="es-EC"/>
        </a:p>
      </dgm:t>
    </dgm:pt>
    <dgm:pt modelId="{21601F8C-E209-40C6-A551-4295086582B6}">
      <dgm:prSet phldrT="[Text]"/>
      <dgm:spPr/>
      <dgm:t>
        <a:bodyPr/>
        <a:lstStyle/>
        <a:p>
          <a:r>
            <a:rPr lang="en-US" dirty="0" err="1"/>
            <a:t>Inversión</a:t>
          </a:r>
          <a:r>
            <a:rPr lang="en-US" dirty="0"/>
            <a:t> = </a:t>
          </a:r>
          <a:r>
            <a:rPr lang="es-EC" b="0" i="0" dirty="0"/>
            <a:t>1.033 millones de euros</a:t>
          </a:r>
          <a:endParaRPr lang="es-EC" dirty="0"/>
        </a:p>
      </dgm:t>
    </dgm:pt>
    <dgm:pt modelId="{C3DA1465-DC72-4ED1-92A0-F94005139AD8}" type="parTrans" cxnId="{12182380-503D-4804-99F6-C43A43328538}">
      <dgm:prSet/>
      <dgm:spPr/>
      <dgm:t>
        <a:bodyPr/>
        <a:lstStyle/>
        <a:p>
          <a:endParaRPr lang="es-EC"/>
        </a:p>
      </dgm:t>
    </dgm:pt>
    <dgm:pt modelId="{3B9EF7B1-1801-4703-9816-BC0C35E7638B}" type="sibTrans" cxnId="{12182380-503D-4804-99F6-C43A43328538}">
      <dgm:prSet/>
      <dgm:spPr/>
      <dgm:t>
        <a:bodyPr/>
        <a:lstStyle/>
        <a:p>
          <a:endParaRPr lang="es-EC"/>
        </a:p>
      </dgm:t>
    </dgm:pt>
    <dgm:pt modelId="{F77DD25A-CD3F-47A1-AA3A-F24C0B6F1A80}">
      <dgm:prSet phldrT="[Text]"/>
      <dgm:spPr/>
      <dgm:t>
        <a:bodyPr/>
        <a:lstStyle/>
        <a:p>
          <a:r>
            <a:rPr lang="en-US" dirty="0" err="1"/>
            <a:t>Japón</a:t>
          </a:r>
          <a:r>
            <a:rPr lang="en-US" dirty="0"/>
            <a:t> -&gt; </a:t>
          </a:r>
          <a:r>
            <a:rPr lang="en-US" dirty="0" err="1"/>
            <a:t>Rentabilidad</a:t>
          </a:r>
          <a:r>
            <a:rPr lang="en-US" dirty="0"/>
            <a:t> de 1750% = 48 </a:t>
          </a:r>
          <a:r>
            <a:rPr lang="en-US" dirty="0" err="1"/>
            <a:t>millones</a:t>
          </a:r>
          <a:endParaRPr lang="es-EC" dirty="0"/>
        </a:p>
      </dgm:t>
    </dgm:pt>
    <dgm:pt modelId="{1B7CB9DD-65F3-4402-8F54-3D31DB4473D2}" type="parTrans" cxnId="{5C38EDEA-E169-46BB-AD9D-4690D6D249C8}">
      <dgm:prSet/>
      <dgm:spPr/>
      <dgm:t>
        <a:bodyPr/>
        <a:lstStyle/>
        <a:p>
          <a:endParaRPr lang="es-EC"/>
        </a:p>
      </dgm:t>
    </dgm:pt>
    <dgm:pt modelId="{7EFF8EC5-D4E0-4463-99D3-9A97955E305C}" type="sibTrans" cxnId="{5C38EDEA-E169-46BB-AD9D-4690D6D249C8}">
      <dgm:prSet/>
      <dgm:spPr/>
      <dgm:t>
        <a:bodyPr/>
        <a:lstStyle/>
        <a:p>
          <a:endParaRPr lang="es-EC"/>
        </a:p>
      </dgm:t>
    </dgm:pt>
    <dgm:pt modelId="{A4DD84B5-A842-442A-9BFF-B512A8D95695}">
      <dgm:prSet/>
      <dgm:spPr/>
      <dgm:t>
        <a:bodyPr/>
        <a:lstStyle/>
        <a:p>
          <a:r>
            <a:rPr lang="en-US" dirty="0" err="1"/>
            <a:t>Singapur</a:t>
          </a:r>
          <a:r>
            <a:rPr lang="en-US" dirty="0"/>
            <a:t> -&gt; 136 </a:t>
          </a:r>
          <a:r>
            <a:rPr lang="en-US" dirty="0" err="1"/>
            <a:t>millones</a:t>
          </a:r>
          <a:r>
            <a:rPr lang="en-US" dirty="0"/>
            <a:t> de euros</a:t>
          </a:r>
          <a:endParaRPr lang="es-EC" dirty="0"/>
        </a:p>
      </dgm:t>
    </dgm:pt>
    <dgm:pt modelId="{2966BAC4-8CC5-48AF-A15D-B55E7B815293}" type="parTrans" cxnId="{248B3BC4-9C47-4F22-9D7A-BC3F2BAC6CCA}">
      <dgm:prSet/>
      <dgm:spPr/>
      <dgm:t>
        <a:bodyPr/>
        <a:lstStyle/>
        <a:p>
          <a:endParaRPr lang="es-EC"/>
        </a:p>
      </dgm:t>
    </dgm:pt>
    <dgm:pt modelId="{51BB2DF5-9C1E-4552-85E5-6E3B16139E72}" type="sibTrans" cxnId="{248B3BC4-9C47-4F22-9D7A-BC3F2BAC6CCA}">
      <dgm:prSet/>
      <dgm:spPr/>
      <dgm:t>
        <a:bodyPr/>
        <a:lstStyle/>
        <a:p>
          <a:endParaRPr lang="es-EC"/>
        </a:p>
      </dgm:t>
    </dgm:pt>
    <dgm:pt modelId="{AE68005A-172C-4EEB-9722-B16A0280C375}">
      <dgm:prSet/>
      <dgm:spPr/>
      <dgm:t>
        <a:bodyPr/>
        <a:lstStyle/>
        <a:p>
          <a:r>
            <a:rPr lang="en-US" dirty="0"/>
            <a:t>Bahrein -&gt; 30.6 </a:t>
          </a:r>
          <a:r>
            <a:rPr lang="en-US" dirty="0" err="1"/>
            <a:t>millones</a:t>
          </a:r>
          <a:endParaRPr lang="es-EC" dirty="0"/>
        </a:p>
      </dgm:t>
    </dgm:pt>
    <dgm:pt modelId="{41A24995-EA18-4AC8-90B3-6F9187F8FCA1}" type="parTrans" cxnId="{CCD24F99-1D84-469A-8793-0CDD434FAB4D}">
      <dgm:prSet/>
      <dgm:spPr/>
      <dgm:t>
        <a:bodyPr/>
        <a:lstStyle/>
        <a:p>
          <a:endParaRPr lang="es-EC"/>
        </a:p>
      </dgm:t>
    </dgm:pt>
    <dgm:pt modelId="{A40ECAC6-E1F8-4A93-A3F1-E58801BA8E63}" type="sibTrans" cxnId="{CCD24F99-1D84-469A-8793-0CDD434FAB4D}">
      <dgm:prSet/>
      <dgm:spPr/>
      <dgm:t>
        <a:bodyPr/>
        <a:lstStyle/>
        <a:p>
          <a:endParaRPr lang="es-EC"/>
        </a:p>
      </dgm:t>
    </dgm:pt>
    <dgm:pt modelId="{3CA90008-D5A0-44EF-8976-42766247AF08}">
      <dgm:prSet/>
      <dgm:spPr/>
      <dgm:t>
        <a:bodyPr/>
        <a:lstStyle/>
        <a:p>
          <a:r>
            <a:rPr lang="en-US" dirty="0"/>
            <a:t>Shanghai 22.4 </a:t>
          </a:r>
          <a:r>
            <a:rPr lang="en-US" dirty="0" err="1"/>
            <a:t>millones</a:t>
          </a:r>
          <a:endParaRPr lang="es-EC" dirty="0"/>
        </a:p>
      </dgm:t>
    </dgm:pt>
    <dgm:pt modelId="{21F2CB1B-72A7-457C-8CC9-4863CFA05C7E}" type="parTrans" cxnId="{36DBFE3B-B8FD-4DAC-B277-4C89C1BEC7C3}">
      <dgm:prSet/>
      <dgm:spPr/>
      <dgm:t>
        <a:bodyPr/>
        <a:lstStyle/>
        <a:p>
          <a:endParaRPr lang="es-EC"/>
        </a:p>
      </dgm:t>
    </dgm:pt>
    <dgm:pt modelId="{E9A86644-393C-41DF-B5E7-AA252CA33C01}" type="sibTrans" cxnId="{36DBFE3B-B8FD-4DAC-B277-4C89C1BEC7C3}">
      <dgm:prSet/>
      <dgm:spPr/>
      <dgm:t>
        <a:bodyPr/>
        <a:lstStyle/>
        <a:p>
          <a:endParaRPr lang="es-EC"/>
        </a:p>
      </dgm:t>
    </dgm:pt>
    <dgm:pt modelId="{D299C1C5-8A4F-4C2A-AE73-96EA7CFB1FD2}" type="pres">
      <dgm:prSet presAssocID="{C52865C5-675C-44B8-B462-2DB283AE952D}" presName="Name0" presStyleCnt="0">
        <dgm:presLayoutVars>
          <dgm:chMax val="7"/>
          <dgm:chPref val="7"/>
          <dgm:dir/>
        </dgm:presLayoutVars>
      </dgm:prSet>
      <dgm:spPr/>
    </dgm:pt>
    <dgm:pt modelId="{BD052AED-E97F-4864-BE30-2A874142138E}" type="pres">
      <dgm:prSet presAssocID="{C52865C5-675C-44B8-B462-2DB283AE952D}" presName="Name1" presStyleCnt="0"/>
      <dgm:spPr/>
    </dgm:pt>
    <dgm:pt modelId="{477ED9C3-AFB3-4DBC-B3DA-7E20E250DC4B}" type="pres">
      <dgm:prSet presAssocID="{C52865C5-675C-44B8-B462-2DB283AE952D}" presName="cycle" presStyleCnt="0"/>
      <dgm:spPr/>
    </dgm:pt>
    <dgm:pt modelId="{67244B3E-7D80-4EC3-9DD4-A085DFE3A529}" type="pres">
      <dgm:prSet presAssocID="{C52865C5-675C-44B8-B462-2DB283AE952D}" presName="srcNode" presStyleLbl="node1" presStyleIdx="0" presStyleCnt="6"/>
      <dgm:spPr/>
    </dgm:pt>
    <dgm:pt modelId="{3500146D-6E20-4AF6-820B-91CBD22D3304}" type="pres">
      <dgm:prSet presAssocID="{C52865C5-675C-44B8-B462-2DB283AE952D}" presName="conn" presStyleLbl="parChTrans1D2" presStyleIdx="0" presStyleCnt="1"/>
      <dgm:spPr/>
    </dgm:pt>
    <dgm:pt modelId="{0378E520-B68D-4463-AC08-34E9049293AE}" type="pres">
      <dgm:prSet presAssocID="{C52865C5-675C-44B8-B462-2DB283AE952D}" presName="extraNode" presStyleLbl="node1" presStyleIdx="0" presStyleCnt="6"/>
      <dgm:spPr/>
    </dgm:pt>
    <dgm:pt modelId="{C78153F6-4C41-4E28-9092-AA491C24F8AE}" type="pres">
      <dgm:prSet presAssocID="{C52865C5-675C-44B8-B462-2DB283AE952D}" presName="dstNode" presStyleLbl="node1" presStyleIdx="0" presStyleCnt="6"/>
      <dgm:spPr/>
    </dgm:pt>
    <dgm:pt modelId="{CF3E803B-E5FD-4A13-9575-735194CE70F7}" type="pres">
      <dgm:prSet presAssocID="{363697D7-521D-4691-8F8D-CA7C988BBADA}" presName="text_1" presStyleLbl="node1" presStyleIdx="0" presStyleCnt="6">
        <dgm:presLayoutVars>
          <dgm:bulletEnabled val="1"/>
        </dgm:presLayoutVars>
      </dgm:prSet>
      <dgm:spPr/>
    </dgm:pt>
    <dgm:pt modelId="{21838C42-B689-4E4E-9D55-04A2BE60D142}" type="pres">
      <dgm:prSet presAssocID="{363697D7-521D-4691-8F8D-CA7C988BBADA}" presName="accent_1" presStyleCnt="0"/>
      <dgm:spPr/>
    </dgm:pt>
    <dgm:pt modelId="{0B6067E5-A1C7-4B30-95E7-795CCCECF543}" type="pres">
      <dgm:prSet presAssocID="{363697D7-521D-4691-8F8D-CA7C988BBADA}" presName="accentRepeatNode" presStyleLbl="solidFgAcc1" presStyleIdx="0" presStyleCnt="6"/>
      <dgm:spPr/>
    </dgm:pt>
    <dgm:pt modelId="{BE12CE66-5FC2-4352-A4E5-8A9408F3BF74}" type="pres">
      <dgm:prSet presAssocID="{A4DD84B5-A842-442A-9BFF-B512A8D95695}" presName="text_2" presStyleLbl="node1" presStyleIdx="1" presStyleCnt="6">
        <dgm:presLayoutVars>
          <dgm:bulletEnabled val="1"/>
        </dgm:presLayoutVars>
      </dgm:prSet>
      <dgm:spPr/>
    </dgm:pt>
    <dgm:pt modelId="{C386CD6D-FDEA-42D6-8058-28AD8A68CC0C}" type="pres">
      <dgm:prSet presAssocID="{A4DD84B5-A842-442A-9BFF-B512A8D95695}" presName="accent_2" presStyleCnt="0"/>
      <dgm:spPr/>
    </dgm:pt>
    <dgm:pt modelId="{636730D5-6D64-40D0-8959-A3D4FF083061}" type="pres">
      <dgm:prSet presAssocID="{A4DD84B5-A842-442A-9BFF-B512A8D95695}" presName="accentRepeatNode" presStyleLbl="solidFgAcc1" presStyleIdx="1" presStyleCnt="6"/>
      <dgm:spPr/>
    </dgm:pt>
    <dgm:pt modelId="{3B21D221-B953-440C-9CEE-B9032ED60609}" type="pres">
      <dgm:prSet presAssocID="{AE68005A-172C-4EEB-9722-B16A0280C375}" presName="text_3" presStyleLbl="node1" presStyleIdx="2" presStyleCnt="6">
        <dgm:presLayoutVars>
          <dgm:bulletEnabled val="1"/>
        </dgm:presLayoutVars>
      </dgm:prSet>
      <dgm:spPr/>
    </dgm:pt>
    <dgm:pt modelId="{0FF90E39-6B0F-4CEA-9899-D28DFB7DF734}" type="pres">
      <dgm:prSet presAssocID="{AE68005A-172C-4EEB-9722-B16A0280C375}" presName="accent_3" presStyleCnt="0"/>
      <dgm:spPr/>
    </dgm:pt>
    <dgm:pt modelId="{1A1FADF1-89BC-49D4-A9C2-22273E726262}" type="pres">
      <dgm:prSet presAssocID="{AE68005A-172C-4EEB-9722-B16A0280C375}" presName="accentRepeatNode" presStyleLbl="solidFgAcc1" presStyleIdx="2" presStyleCnt="6"/>
      <dgm:spPr/>
    </dgm:pt>
    <dgm:pt modelId="{459C24AD-932A-43C8-8629-ACF072B0C5AA}" type="pres">
      <dgm:prSet presAssocID="{3CA90008-D5A0-44EF-8976-42766247AF08}" presName="text_4" presStyleLbl="node1" presStyleIdx="3" presStyleCnt="6">
        <dgm:presLayoutVars>
          <dgm:bulletEnabled val="1"/>
        </dgm:presLayoutVars>
      </dgm:prSet>
      <dgm:spPr/>
    </dgm:pt>
    <dgm:pt modelId="{088F4EE5-E272-41B0-B6C6-44A7CEF7BFAB}" type="pres">
      <dgm:prSet presAssocID="{3CA90008-D5A0-44EF-8976-42766247AF08}" presName="accent_4" presStyleCnt="0"/>
      <dgm:spPr/>
    </dgm:pt>
    <dgm:pt modelId="{54892AB8-F93C-455E-983A-318562CE4C0A}" type="pres">
      <dgm:prSet presAssocID="{3CA90008-D5A0-44EF-8976-42766247AF08}" presName="accentRepeatNode" presStyleLbl="solidFgAcc1" presStyleIdx="3" presStyleCnt="6"/>
      <dgm:spPr/>
    </dgm:pt>
    <dgm:pt modelId="{93243D7A-40F2-4920-8CD7-992347FF84E0}" type="pres">
      <dgm:prSet presAssocID="{21601F8C-E209-40C6-A551-4295086582B6}" presName="text_5" presStyleLbl="node1" presStyleIdx="4" presStyleCnt="6">
        <dgm:presLayoutVars>
          <dgm:bulletEnabled val="1"/>
        </dgm:presLayoutVars>
      </dgm:prSet>
      <dgm:spPr/>
    </dgm:pt>
    <dgm:pt modelId="{A19B3BEE-A099-4274-A0BC-42963604A5E0}" type="pres">
      <dgm:prSet presAssocID="{21601F8C-E209-40C6-A551-4295086582B6}" presName="accent_5" presStyleCnt="0"/>
      <dgm:spPr/>
    </dgm:pt>
    <dgm:pt modelId="{1928E2C4-D5FD-4B21-AC82-31C8CEDEF99E}" type="pres">
      <dgm:prSet presAssocID="{21601F8C-E209-40C6-A551-4295086582B6}" presName="accentRepeatNode" presStyleLbl="solidFgAcc1" presStyleIdx="4" presStyleCnt="6"/>
      <dgm:spPr/>
    </dgm:pt>
    <dgm:pt modelId="{3AA23E89-DD9C-4478-ADBA-3EED8E607C15}" type="pres">
      <dgm:prSet presAssocID="{F77DD25A-CD3F-47A1-AA3A-F24C0B6F1A80}" presName="text_6" presStyleLbl="node1" presStyleIdx="5" presStyleCnt="6">
        <dgm:presLayoutVars>
          <dgm:bulletEnabled val="1"/>
        </dgm:presLayoutVars>
      </dgm:prSet>
      <dgm:spPr/>
    </dgm:pt>
    <dgm:pt modelId="{44207A48-4DF6-4A3D-B352-B209D4190045}" type="pres">
      <dgm:prSet presAssocID="{F77DD25A-CD3F-47A1-AA3A-F24C0B6F1A80}" presName="accent_6" presStyleCnt="0"/>
      <dgm:spPr/>
    </dgm:pt>
    <dgm:pt modelId="{A59D91C7-5933-47CC-99BD-70D046C0EB55}" type="pres">
      <dgm:prSet presAssocID="{F77DD25A-CD3F-47A1-AA3A-F24C0B6F1A80}" presName="accentRepeatNode" presStyleLbl="solidFgAcc1" presStyleIdx="5" presStyleCnt="6"/>
      <dgm:spPr/>
    </dgm:pt>
  </dgm:ptLst>
  <dgm:cxnLst>
    <dgm:cxn modelId="{BCF0CE17-8189-45B2-B47D-7B202EA7987B}" srcId="{C52865C5-675C-44B8-B462-2DB283AE952D}" destId="{363697D7-521D-4691-8F8D-CA7C988BBADA}" srcOrd="0" destOrd="0" parTransId="{A0272B4D-FC9D-4B29-B176-F4FD31EE1E98}" sibTransId="{E78CA2D9-83BE-4AB0-859A-A21EBDCBF10D}"/>
    <dgm:cxn modelId="{7DAC362E-A692-4798-BE18-BDC44CEB9EA5}" type="presOf" srcId="{21601F8C-E209-40C6-A551-4295086582B6}" destId="{93243D7A-40F2-4920-8CD7-992347FF84E0}" srcOrd="0" destOrd="0" presId="urn:microsoft.com/office/officeart/2008/layout/VerticalCurvedList"/>
    <dgm:cxn modelId="{36DBFE3B-B8FD-4DAC-B277-4C89C1BEC7C3}" srcId="{C52865C5-675C-44B8-B462-2DB283AE952D}" destId="{3CA90008-D5A0-44EF-8976-42766247AF08}" srcOrd="3" destOrd="0" parTransId="{21F2CB1B-72A7-457C-8CC9-4863CFA05C7E}" sibTransId="{E9A86644-393C-41DF-B5E7-AA252CA33C01}"/>
    <dgm:cxn modelId="{C6D70F5A-BCAF-46A6-8289-78E323AFD849}" type="presOf" srcId="{AE68005A-172C-4EEB-9722-B16A0280C375}" destId="{3B21D221-B953-440C-9CEE-B9032ED60609}" srcOrd="0" destOrd="0" presId="urn:microsoft.com/office/officeart/2008/layout/VerticalCurvedList"/>
    <dgm:cxn modelId="{4174EB7B-B9FB-43DC-9E88-F8E7AE5E13EE}" type="presOf" srcId="{A4DD84B5-A842-442A-9BFF-B512A8D95695}" destId="{BE12CE66-5FC2-4352-A4E5-8A9408F3BF74}" srcOrd="0" destOrd="0" presId="urn:microsoft.com/office/officeart/2008/layout/VerticalCurvedList"/>
    <dgm:cxn modelId="{12182380-503D-4804-99F6-C43A43328538}" srcId="{C52865C5-675C-44B8-B462-2DB283AE952D}" destId="{21601F8C-E209-40C6-A551-4295086582B6}" srcOrd="4" destOrd="0" parTransId="{C3DA1465-DC72-4ED1-92A0-F94005139AD8}" sibTransId="{3B9EF7B1-1801-4703-9816-BC0C35E7638B}"/>
    <dgm:cxn modelId="{E12A4B95-856A-4B4C-A243-536508CB2CDA}" type="presOf" srcId="{F77DD25A-CD3F-47A1-AA3A-F24C0B6F1A80}" destId="{3AA23E89-DD9C-4478-ADBA-3EED8E607C15}" srcOrd="0" destOrd="0" presId="urn:microsoft.com/office/officeart/2008/layout/VerticalCurvedList"/>
    <dgm:cxn modelId="{CCD24F99-1D84-469A-8793-0CDD434FAB4D}" srcId="{C52865C5-675C-44B8-B462-2DB283AE952D}" destId="{AE68005A-172C-4EEB-9722-B16A0280C375}" srcOrd="2" destOrd="0" parTransId="{41A24995-EA18-4AC8-90B3-6F9187F8FCA1}" sibTransId="{A40ECAC6-E1F8-4A93-A3F1-E58801BA8E63}"/>
    <dgm:cxn modelId="{CD6991AE-CC90-4788-9555-D980662FF33C}" type="presOf" srcId="{C52865C5-675C-44B8-B462-2DB283AE952D}" destId="{D299C1C5-8A4F-4C2A-AE73-96EA7CFB1FD2}" srcOrd="0" destOrd="0" presId="urn:microsoft.com/office/officeart/2008/layout/VerticalCurvedList"/>
    <dgm:cxn modelId="{BEE6BCB3-8AE6-49F7-A84E-B1A72F7AEED2}" type="presOf" srcId="{363697D7-521D-4691-8F8D-CA7C988BBADA}" destId="{CF3E803B-E5FD-4A13-9575-735194CE70F7}" srcOrd="0" destOrd="0" presId="urn:microsoft.com/office/officeart/2008/layout/VerticalCurvedList"/>
    <dgm:cxn modelId="{248B3BC4-9C47-4F22-9D7A-BC3F2BAC6CCA}" srcId="{C52865C5-675C-44B8-B462-2DB283AE952D}" destId="{A4DD84B5-A842-442A-9BFF-B512A8D95695}" srcOrd="1" destOrd="0" parTransId="{2966BAC4-8CC5-48AF-A15D-B55E7B815293}" sibTransId="{51BB2DF5-9C1E-4552-85E5-6E3B16139E72}"/>
    <dgm:cxn modelId="{78DCE7DE-0118-46C7-A103-3961F9087B2F}" type="presOf" srcId="{E78CA2D9-83BE-4AB0-859A-A21EBDCBF10D}" destId="{3500146D-6E20-4AF6-820B-91CBD22D3304}" srcOrd="0" destOrd="0" presId="urn:microsoft.com/office/officeart/2008/layout/VerticalCurvedList"/>
    <dgm:cxn modelId="{87D044E1-7D6F-4237-B675-32C6FD73C22B}" type="presOf" srcId="{3CA90008-D5A0-44EF-8976-42766247AF08}" destId="{459C24AD-932A-43C8-8629-ACF072B0C5AA}" srcOrd="0" destOrd="0" presId="urn:microsoft.com/office/officeart/2008/layout/VerticalCurvedList"/>
    <dgm:cxn modelId="{5C38EDEA-E169-46BB-AD9D-4690D6D249C8}" srcId="{C52865C5-675C-44B8-B462-2DB283AE952D}" destId="{F77DD25A-CD3F-47A1-AA3A-F24C0B6F1A80}" srcOrd="5" destOrd="0" parTransId="{1B7CB9DD-65F3-4402-8F54-3D31DB4473D2}" sibTransId="{7EFF8EC5-D4E0-4463-99D3-9A97955E305C}"/>
    <dgm:cxn modelId="{24148816-C26A-4B56-94F0-458E310BF6D1}" type="presParOf" srcId="{D299C1C5-8A4F-4C2A-AE73-96EA7CFB1FD2}" destId="{BD052AED-E97F-4864-BE30-2A874142138E}" srcOrd="0" destOrd="0" presId="urn:microsoft.com/office/officeart/2008/layout/VerticalCurvedList"/>
    <dgm:cxn modelId="{51300166-4102-4505-9415-F02548E36D9E}" type="presParOf" srcId="{BD052AED-E97F-4864-BE30-2A874142138E}" destId="{477ED9C3-AFB3-4DBC-B3DA-7E20E250DC4B}" srcOrd="0" destOrd="0" presId="urn:microsoft.com/office/officeart/2008/layout/VerticalCurvedList"/>
    <dgm:cxn modelId="{149B3558-9873-4836-B2CA-2D3ABAACDB5E}" type="presParOf" srcId="{477ED9C3-AFB3-4DBC-B3DA-7E20E250DC4B}" destId="{67244B3E-7D80-4EC3-9DD4-A085DFE3A529}" srcOrd="0" destOrd="0" presId="urn:microsoft.com/office/officeart/2008/layout/VerticalCurvedList"/>
    <dgm:cxn modelId="{A1B37377-8177-4840-B74C-397197354E0F}" type="presParOf" srcId="{477ED9C3-AFB3-4DBC-B3DA-7E20E250DC4B}" destId="{3500146D-6E20-4AF6-820B-91CBD22D3304}" srcOrd="1" destOrd="0" presId="urn:microsoft.com/office/officeart/2008/layout/VerticalCurvedList"/>
    <dgm:cxn modelId="{A8881F12-E219-4985-8D2D-46EBB42FEAF6}" type="presParOf" srcId="{477ED9C3-AFB3-4DBC-B3DA-7E20E250DC4B}" destId="{0378E520-B68D-4463-AC08-34E9049293AE}" srcOrd="2" destOrd="0" presId="urn:microsoft.com/office/officeart/2008/layout/VerticalCurvedList"/>
    <dgm:cxn modelId="{216B9C7E-AFEE-42A3-996E-A9344F404033}" type="presParOf" srcId="{477ED9C3-AFB3-4DBC-B3DA-7E20E250DC4B}" destId="{C78153F6-4C41-4E28-9092-AA491C24F8AE}" srcOrd="3" destOrd="0" presId="urn:microsoft.com/office/officeart/2008/layout/VerticalCurvedList"/>
    <dgm:cxn modelId="{64E75228-6EC7-4BCB-AD4D-EFFD7113A6EC}" type="presParOf" srcId="{BD052AED-E97F-4864-BE30-2A874142138E}" destId="{CF3E803B-E5FD-4A13-9575-735194CE70F7}" srcOrd="1" destOrd="0" presId="urn:microsoft.com/office/officeart/2008/layout/VerticalCurvedList"/>
    <dgm:cxn modelId="{2AFB18CA-B044-466D-877B-02E4810F793F}" type="presParOf" srcId="{BD052AED-E97F-4864-BE30-2A874142138E}" destId="{21838C42-B689-4E4E-9D55-04A2BE60D142}" srcOrd="2" destOrd="0" presId="urn:microsoft.com/office/officeart/2008/layout/VerticalCurvedList"/>
    <dgm:cxn modelId="{ABAD7E5F-B0D9-4C06-99F8-C13EA346E0F0}" type="presParOf" srcId="{21838C42-B689-4E4E-9D55-04A2BE60D142}" destId="{0B6067E5-A1C7-4B30-95E7-795CCCECF543}" srcOrd="0" destOrd="0" presId="urn:microsoft.com/office/officeart/2008/layout/VerticalCurvedList"/>
    <dgm:cxn modelId="{599E93FA-0EC8-4E4C-B908-157DB1D38AD7}" type="presParOf" srcId="{BD052AED-E97F-4864-BE30-2A874142138E}" destId="{BE12CE66-5FC2-4352-A4E5-8A9408F3BF74}" srcOrd="3" destOrd="0" presId="urn:microsoft.com/office/officeart/2008/layout/VerticalCurvedList"/>
    <dgm:cxn modelId="{9E099F13-ED7E-4A60-B7BD-795B6B970AAC}" type="presParOf" srcId="{BD052AED-E97F-4864-BE30-2A874142138E}" destId="{C386CD6D-FDEA-42D6-8058-28AD8A68CC0C}" srcOrd="4" destOrd="0" presId="urn:microsoft.com/office/officeart/2008/layout/VerticalCurvedList"/>
    <dgm:cxn modelId="{42112142-0D55-41F4-BC08-5E470B618DA7}" type="presParOf" srcId="{C386CD6D-FDEA-42D6-8058-28AD8A68CC0C}" destId="{636730D5-6D64-40D0-8959-A3D4FF083061}" srcOrd="0" destOrd="0" presId="urn:microsoft.com/office/officeart/2008/layout/VerticalCurvedList"/>
    <dgm:cxn modelId="{7875D221-205E-403D-BE27-8BF3F328B12C}" type="presParOf" srcId="{BD052AED-E97F-4864-BE30-2A874142138E}" destId="{3B21D221-B953-440C-9CEE-B9032ED60609}" srcOrd="5" destOrd="0" presId="urn:microsoft.com/office/officeart/2008/layout/VerticalCurvedList"/>
    <dgm:cxn modelId="{5E6A1E98-6146-47E2-8455-E0D8A56FF273}" type="presParOf" srcId="{BD052AED-E97F-4864-BE30-2A874142138E}" destId="{0FF90E39-6B0F-4CEA-9899-D28DFB7DF734}" srcOrd="6" destOrd="0" presId="urn:microsoft.com/office/officeart/2008/layout/VerticalCurvedList"/>
    <dgm:cxn modelId="{B46DA570-4039-4BE8-928C-48E36BB1D995}" type="presParOf" srcId="{0FF90E39-6B0F-4CEA-9899-D28DFB7DF734}" destId="{1A1FADF1-89BC-49D4-A9C2-22273E726262}" srcOrd="0" destOrd="0" presId="urn:microsoft.com/office/officeart/2008/layout/VerticalCurvedList"/>
    <dgm:cxn modelId="{0D9BB634-4980-4981-BBC4-B00CEB2B0C65}" type="presParOf" srcId="{BD052AED-E97F-4864-BE30-2A874142138E}" destId="{459C24AD-932A-43C8-8629-ACF072B0C5AA}" srcOrd="7" destOrd="0" presId="urn:microsoft.com/office/officeart/2008/layout/VerticalCurvedList"/>
    <dgm:cxn modelId="{38577340-EE3F-401F-961A-FA878D0D486C}" type="presParOf" srcId="{BD052AED-E97F-4864-BE30-2A874142138E}" destId="{088F4EE5-E272-41B0-B6C6-44A7CEF7BFAB}" srcOrd="8" destOrd="0" presId="urn:microsoft.com/office/officeart/2008/layout/VerticalCurvedList"/>
    <dgm:cxn modelId="{6AA65D41-386F-41C7-8F99-F24C033B243E}" type="presParOf" srcId="{088F4EE5-E272-41B0-B6C6-44A7CEF7BFAB}" destId="{54892AB8-F93C-455E-983A-318562CE4C0A}" srcOrd="0" destOrd="0" presId="urn:microsoft.com/office/officeart/2008/layout/VerticalCurvedList"/>
    <dgm:cxn modelId="{90AA8AEF-D6D9-4876-8D29-0D10E0E0DA3C}" type="presParOf" srcId="{BD052AED-E97F-4864-BE30-2A874142138E}" destId="{93243D7A-40F2-4920-8CD7-992347FF84E0}" srcOrd="9" destOrd="0" presId="urn:microsoft.com/office/officeart/2008/layout/VerticalCurvedList"/>
    <dgm:cxn modelId="{BC738E79-85E2-48EC-AB45-1CD535DBE910}" type="presParOf" srcId="{BD052AED-E97F-4864-BE30-2A874142138E}" destId="{A19B3BEE-A099-4274-A0BC-42963604A5E0}" srcOrd="10" destOrd="0" presId="urn:microsoft.com/office/officeart/2008/layout/VerticalCurvedList"/>
    <dgm:cxn modelId="{EC104EDA-1E8D-4EF3-8D88-A39B1C69EE48}" type="presParOf" srcId="{A19B3BEE-A099-4274-A0BC-42963604A5E0}" destId="{1928E2C4-D5FD-4B21-AC82-31C8CEDEF99E}" srcOrd="0" destOrd="0" presId="urn:microsoft.com/office/officeart/2008/layout/VerticalCurvedList"/>
    <dgm:cxn modelId="{D1E9C228-98EC-4CAD-80C3-0BF11394C857}" type="presParOf" srcId="{BD052AED-E97F-4864-BE30-2A874142138E}" destId="{3AA23E89-DD9C-4478-ADBA-3EED8E607C15}" srcOrd="11" destOrd="0" presId="urn:microsoft.com/office/officeart/2008/layout/VerticalCurvedList"/>
    <dgm:cxn modelId="{FA567D7F-61EF-42FB-B41B-844A29169487}" type="presParOf" srcId="{BD052AED-E97F-4864-BE30-2A874142138E}" destId="{44207A48-4DF6-4A3D-B352-B209D4190045}" srcOrd="12" destOrd="0" presId="urn:microsoft.com/office/officeart/2008/layout/VerticalCurvedList"/>
    <dgm:cxn modelId="{403D99C3-78D6-4118-AE66-231F5977FAE5}" type="presParOf" srcId="{44207A48-4DF6-4A3D-B352-B209D4190045}" destId="{A59D91C7-5933-47CC-99BD-70D046C0EB5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0146D-6E20-4AF6-820B-91CBD22D3304}">
      <dsp:nvSpPr>
        <dsp:cNvPr id="0" name=""/>
        <dsp:cNvSpPr/>
      </dsp:nvSpPr>
      <dsp:spPr>
        <a:xfrm>
          <a:off x="-3711976" y="-570266"/>
          <a:ext cx="4424637" cy="4424637"/>
        </a:xfrm>
        <a:prstGeom prst="blockArc">
          <a:avLst>
            <a:gd name="adj1" fmla="val 18900000"/>
            <a:gd name="adj2" fmla="val 2700000"/>
            <a:gd name="adj3" fmla="val 48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E803B-E5FD-4A13-9575-735194CE70F7}">
      <dsp:nvSpPr>
        <dsp:cNvPr id="0" name=""/>
        <dsp:cNvSpPr/>
      </dsp:nvSpPr>
      <dsp:spPr>
        <a:xfrm>
          <a:off x="266822" y="172940"/>
          <a:ext cx="4616466" cy="34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4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0" i="0" kern="1200" dirty="0"/>
            <a:t>ROI = 553%</a:t>
          </a:r>
          <a:endParaRPr lang="es-EC" sz="1800" kern="1200" dirty="0"/>
        </a:p>
      </dsp:txBody>
      <dsp:txXfrm>
        <a:off x="266822" y="172940"/>
        <a:ext cx="4616466" cy="345750"/>
      </dsp:txXfrm>
    </dsp:sp>
    <dsp:sp modelId="{0B6067E5-A1C7-4B30-95E7-795CCCECF543}">
      <dsp:nvSpPr>
        <dsp:cNvPr id="0" name=""/>
        <dsp:cNvSpPr/>
      </dsp:nvSpPr>
      <dsp:spPr>
        <a:xfrm>
          <a:off x="50728" y="129722"/>
          <a:ext cx="432188" cy="432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2CE66-5FC2-4352-A4E5-8A9408F3BF74}">
      <dsp:nvSpPr>
        <dsp:cNvPr id="0" name=""/>
        <dsp:cNvSpPr/>
      </dsp:nvSpPr>
      <dsp:spPr>
        <a:xfrm>
          <a:off x="551225" y="691501"/>
          <a:ext cx="4332063" cy="34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4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Singapur</a:t>
          </a:r>
          <a:r>
            <a:rPr lang="en-US" sz="1800" kern="1200" dirty="0"/>
            <a:t> -&gt; 136 </a:t>
          </a:r>
          <a:r>
            <a:rPr lang="en-US" sz="1800" kern="1200" dirty="0" err="1"/>
            <a:t>millones</a:t>
          </a:r>
          <a:r>
            <a:rPr lang="en-US" sz="1800" kern="1200" dirty="0"/>
            <a:t> de euros</a:t>
          </a:r>
          <a:endParaRPr lang="es-EC" sz="1800" kern="1200" dirty="0"/>
        </a:p>
      </dsp:txBody>
      <dsp:txXfrm>
        <a:off x="551225" y="691501"/>
        <a:ext cx="4332063" cy="345750"/>
      </dsp:txXfrm>
    </dsp:sp>
    <dsp:sp modelId="{636730D5-6D64-40D0-8959-A3D4FF083061}">
      <dsp:nvSpPr>
        <dsp:cNvPr id="0" name=""/>
        <dsp:cNvSpPr/>
      </dsp:nvSpPr>
      <dsp:spPr>
        <a:xfrm>
          <a:off x="335131" y="648282"/>
          <a:ext cx="432188" cy="432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1D221-B953-440C-9CEE-B9032ED60609}">
      <dsp:nvSpPr>
        <dsp:cNvPr id="0" name=""/>
        <dsp:cNvSpPr/>
      </dsp:nvSpPr>
      <dsp:spPr>
        <a:xfrm>
          <a:off x="681276" y="1210061"/>
          <a:ext cx="4202012" cy="34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4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Bahrein -&gt; 30.6 </a:t>
          </a:r>
          <a:r>
            <a:rPr lang="en-US" sz="1800" kern="1200" dirty="0" err="1"/>
            <a:t>millones</a:t>
          </a:r>
          <a:endParaRPr lang="es-EC" sz="1800" kern="1200" dirty="0"/>
        </a:p>
      </dsp:txBody>
      <dsp:txXfrm>
        <a:off x="681276" y="1210061"/>
        <a:ext cx="4202012" cy="345750"/>
      </dsp:txXfrm>
    </dsp:sp>
    <dsp:sp modelId="{1A1FADF1-89BC-49D4-A9C2-22273E726262}">
      <dsp:nvSpPr>
        <dsp:cNvPr id="0" name=""/>
        <dsp:cNvSpPr/>
      </dsp:nvSpPr>
      <dsp:spPr>
        <a:xfrm>
          <a:off x="465182" y="1166842"/>
          <a:ext cx="432188" cy="432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C24AD-932A-43C8-8629-ACF072B0C5AA}">
      <dsp:nvSpPr>
        <dsp:cNvPr id="0" name=""/>
        <dsp:cNvSpPr/>
      </dsp:nvSpPr>
      <dsp:spPr>
        <a:xfrm>
          <a:off x="681276" y="1728293"/>
          <a:ext cx="4202012" cy="34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4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Shanghai 22.4 </a:t>
          </a:r>
          <a:r>
            <a:rPr lang="en-US" sz="1800" kern="1200" dirty="0" err="1"/>
            <a:t>millones</a:t>
          </a:r>
          <a:endParaRPr lang="es-EC" sz="1800" kern="1200" dirty="0"/>
        </a:p>
      </dsp:txBody>
      <dsp:txXfrm>
        <a:off x="681276" y="1728293"/>
        <a:ext cx="4202012" cy="345750"/>
      </dsp:txXfrm>
    </dsp:sp>
    <dsp:sp modelId="{54892AB8-F93C-455E-983A-318562CE4C0A}">
      <dsp:nvSpPr>
        <dsp:cNvPr id="0" name=""/>
        <dsp:cNvSpPr/>
      </dsp:nvSpPr>
      <dsp:spPr>
        <a:xfrm>
          <a:off x="465182" y="1685074"/>
          <a:ext cx="432188" cy="432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43D7A-40F2-4920-8CD7-992347FF84E0}">
      <dsp:nvSpPr>
        <dsp:cNvPr id="0" name=""/>
        <dsp:cNvSpPr/>
      </dsp:nvSpPr>
      <dsp:spPr>
        <a:xfrm>
          <a:off x="551225" y="2246853"/>
          <a:ext cx="4332063" cy="34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4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Inversión</a:t>
          </a:r>
          <a:r>
            <a:rPr lang="en-US" sz="1800" kern="1200" dirty="0"/>
            <a:t> = </a:t>
          </a:r>
          <a:r>
            <a:rPr lang="es-EC" sz="1800" b="0" i="0" kern="1200" dirty="0"/>
            <a:t>1.033 millones de euros</a:t>
          </a:r>
          <a:endParaRPr lang="es-EC" sz="1800" kern="1200" dirty="0"/>
        </a:p>
      </dsp:txBody>
      <dsp:txXfrm>
        <a:off x="551225" y="2246853"/>
        <a:ext cx="4332063" cy="345750"/>
      </dsp:txXfrm>
    </dsp:sp>
    <dsp:sp modelId="{1928E2C4-D5FD-4B21-AC82-31C8CEDEF99E}">
      <dsp:nvSpPr>
        <dsp:cNvPr id="0" name=""/>
        <dsp:cNvSpPr/>
      </dsp:nvSpPr>
      <dsp:spPr>
        <a:xfrm>
          <a:off x="335131" y="2203634"/>
          <a:ext cx="432188" cy="432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23E89-DD9C-4478-ADBA-3EED8E607C15}">
      <dsp:nvSpPr>
        <dsp:cNvPr id="0" name=""/>
        <dsp:cNvSpPr/>
      </dsp:nvSpPr>
      <dsp:spPr>
        <a:xfrm>
          <a:off x="266822" y="2765413"/>
          <a:ext cx="4616466" cy="345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44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Japón</a:t>
          </a:r>
          <a:r>
            <a:rPr lang="en-US" sz="1800" kern="1200" dirty="0"/>
            <a:t> -&gt; </a:t>
          </a:r>
          <a:r>
            <a:rPr lang="en-US" sz="1800" kern="1200" dirty="0" err="1"/>
            <a:t>Rentabilidad</a:t>
          </a:r>
          <a:r>
            <a:rPr lang="en-US" sz="1800" kern="1200" dirty="0"/>
            <a:t> de 1750% = 48 </a:t>
          </a:r>
          <a:r>
            <a:rPr lang="en-US" sz="1800" kern="1200" dirty="0" err="1"/>
            <a:t>millones</a:t>
          </a:r>
          <a:endParaRPr lang="es-EC" sz="1800" kern="1200" dirty="0"/>
        </a:p>
      </dsp:txBody>
      <dsp:txXfrm>
        <a:off x="266822" y="2765413"/>
        <a:ext cx="4616466" cy="345750"/>
      </dsp:txXfrm>
    </dsp:sp>
    <dsp:sp modelId="{A59D91C7-5933-47CC-99BD-70D046C0EB55}">
      <dsp:nvSpPr>
        <dsp:cNvPr id="0" name=""/>
        <dsp:cNvSpPr/>
      </dsp:nvSpPr>
      <dsp:spPr>
        <a:xfrm>
          <a:off x="50728" y="2722194"/>
          <a:ext cx="432188" cy="432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56851" y="1732934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852" y="2993923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265E-0FF6-493F-B4FF-EC17874C16C0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72E-D88D-4EC2-BAFE-62FFE6B26CC2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6BF7-ED38-4351-9EAF-AC88757943A1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0AC0-7C3E-40A4-A874-F0D61BDEB095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4"/>
            <a:ext cx="8246070" cy="336263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E0CC-76F0-4FDF-A048-970C438B9AC5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514" y="318046"/>
            <a:ext cx="597510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580" y="1069258"/>
            <a:ext cx="5995219" cy="361923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ADE0-48F4-4AC0-BCE9-425146E02B2E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8C1-5660-45D6-999C-C1CDDA841715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DB75-295B-4101-93E4-B7D091D428D8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32326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3536-1FC8-44DE-A281-2BC4D191C87F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787-D00A-44AB-A309-923F0770164C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DBA9-8FDC-472D-BC89-8DB0C18D972A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055-A0B6-4817-9B68-B114AA7F3387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FAD74-39A8-4102-8E0C-91D0F24BCCC7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322" y="1334727"/>
            <a:ext cx="7027605" cy="1334728"/>
          </a:xfrm>
        </p:spPr>
        <p:txBody>
          <a:bodyPr>
            <a:normAutofit/>
          </a:bodyPr>
          <a:lstStyle/>
          <a:p>
            <a:r>
              <a:rPr lang="en-US" dirty="0"/>
              <a:t>Data Science y Machine</a:t>
            </a:r>
            <a:br>
              <a:rPr lang="en-US" dirty="0"/>
            </a:b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062" y="2809563"/>
            <a:ext cx="6950307" cy="730043"/>
          </a:xfrm>
        </p:spPr>
        <p:txBody>
          <a:bodyPr/>
          <a:lstStyle/>
          <a:p>
            <a:r>
              <a:rPr lang="en-US" dirty="0"/>
              <a:t>Fernando Piedra</a:t>
            </a:r>
          </a:p>
        </p:txBody>
      </p:sp>
      <p:pic>
        <p:nvPicPr>
          <p:cNvPr id="1028" name="Picture 4" descr="Coding Dojo, el arte de la invención en equipo - Consultora de Software  Empresarial | Consultoría Cloud/Nube | Software Evolutivo SOFTEVO">
            <a:extLst>
              <a:ext uri="{FF2B5EF4-FFF2-40B4-BE49-F238E27FC236}">
                <a16:creationId xmlns:a16="http://schemas.microsoft.com/office/drawing/2014/main" id="{D0296021-BA98-4E71-A5C1-724E954B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19" y="3404877"/>
            <a:ext cx="2444594" cy="244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88B87-7A7C-4AAA-9D51-4F09CD29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C825-1C00-49AE-88EE-D0D62D06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F8AF-56B8-481D-8F00-682A0466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Coding Dojo, el arte de la invención en equipo - Consultora de Software  Empresarial | Consultoría Cloud/Nube | Software Evolutivo SOFTEVO">
            <a:extLst>
              <a:ext uri="{FF2B5EF4-FFF2-40B4-BE49-F238E27FC236}">
                <a16:creationId xmlns:a16="http://schemas.microsoft.com/office/drawing/2014/main" id="{58220F57-9256-4D36-8C5E-57842CE4C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5270"/>
            <a:ext cx="2023985" cy="20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06237F-DDFB-4AFE-99CE-43C645653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810" y="1570295"/>
            <a:ext cx="8706379" cy="2388945"/>
          </a:xfrm>
        </p:spPr>
      </p:pic>
    </p:spTree>
    <p:extLst>
      <p:ext uri="{BB962C8B-B14F-4D97-AF65-F5344CB8AC3E}">
        <p14:creationId xmlns:p14="http://schemas.microsoft.com/office/powerpoint/2010/main" val="253924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7E896C6-1F6E-3D15-F41B-F146EF3E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DE15A-3921-49FB-95E1-EF900F01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2CCC60-E8CD-4174-8B1A-7DF615B22EE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028" name="Picture 4" descr="Fórmula 1 2019: Montmeló es el cuarto Gran Premio con mayor impacto  económico de la F1 | Marca.com">
            <a:extLst>
              <a:ext uri="{FF2B5EF4-FFF2-40B4-BE49-F238E27FC236}">
                <a16:creationId xmlns:a16="http://schemas.microsoft.com/office/drawing/2014/main" id="{83636FDB-5E18-4A70-B40F-F762A65F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2500"/>
            <a:ext cx="6477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FA3503-B47D-4940-9596-D5F81F0A3C43}"/>
              </a:ext>
            </a:extLst>
          </p:cNvPr>
          <p:cNvSpPr txBox="1"/>
          <p:nvPr/>
        </p:nvSpPr>
        <p:spPr>
          <a:xfrm>
            <a:off x="1703157" y="4851207"/>
            <a:ext cx="61835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50" dirty="0"/>
              <a:t>https://www.marca.com/motor/formula1/2019/07/09/5d249f4d46163fbf328b45fd.html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68BBF6-6ED7-49FF-834F-79D29D0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¡</a:t>
            </a:r>
            <a:r>
              <a:rPr lang="en-US" dirty="0" err="1"/>
              <a:t>gRacias</a:t>
            </a:r>
            <a:r>
              <a:rPr lang="en-US" dirty="0"/>
              <a:t>!</a:t>
            </a:r>
            <a:endParaRPr lang="es-EC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3AD55-2FD4-4859-866C-6FAF6F9B8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C28A39-3EAF-4690-9D08-543A9CBB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Estadísticas</a:t>
            </a:r>
            <a:endParaRPr lang="en-US" dirty="0"/>
          </a:p>
          <a:p>
            <a:r>
              <a:rPr lang="en-US" dirty="0" err="1"/>
              <a:t>Conclusiones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1B28D-1DE8-4718-A030-3B19E2F0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Coding Dojo, el arte de la invención en equipo - Consultora de Software  Empresarial | Consultoría Cloud/Nube | Software Evolutivo SOFTEVO">
            <a:extLst>
              <a:ext uri="{FF2B5EF4-FFF2-40B4-BE49-F238E27FC236}">
                <a16:creationId xmlns:a16="http://schemas.microsoft.com/office/drawing/2014/main" id="{7302775D-3C6F-4F54-8AE3-3BB7E843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0" y="3460296"/>
            <a:ext cx="2444594" cy="244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8E4A7-4AAC-4D59-8372-4F20AE58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4375CD7-3944-4766-9873-06AD3B148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118623"/>
              </p:ext>
            </p:extLst>
          </p:nvPr>
        </p:nvGraphicFramePr>
        <p:xfrm>
          <a:off x="1551710" y="1551135"/>
          <a:ext cx="4926158" cy="328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Coding Dojo, el arte de la invención en equipo - Consultora de Software  Empresarial | Consultoría Cloud/Nube | Software Evolutivo SOFTEVO">
            <a:extLst>
              <a:ext uri="{FF2B5EF4-FFF2-40B4-BE49-F238E27FC236}">
                <a16:creationId xmlns:a16="http://schemas.microsoft.com/office/drawing/2014/main" id="{A5738EAF-1B41-4725-8333-1045547B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5270"/>
            <a:ext cx="2023985" cy="20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0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C825-1C00-49AE-88EE-D0D62D06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7DFBEB-83DC-490B-B629-94CDE10F5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819" y="1073944"/>
            <a:ext cx="4371975" cy="3609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F8AF-56B8-481D-8F00-682A0466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Coding Dojo, el arte de la invención en equipo - Consultora de Software  Empresarial | Consultoría Cloud/Nube | Software Evolutivo SOFTEVO">
            <a:extLst>
              <a:ext uri="{FF2B5EF4-FFF2-40B4-BE49-F238E27FC236}">
                <a16:creationId xmlns:a16="http://schemas.microsoft.com/office/drawing/2014/main" id="{BE278DE5-BECA-4B2F-A22F-509BE834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5270"/>
            <a:ext cx="2023985" cy="20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44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C825-1C00-49AE-88EE-D0D62D06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F8AF-56B8-481D-8F00-682A0466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C8D791-2D0E-4C44-BAAB-E95BF7D20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813" y="1342070"/>
            <a:ext cx="5995987" cy="3073722"/>
          </a:xfrm>
        </p:spPr>
      </p:pic>
      <p:pic>
        <p:nvPicPr>
          <p:cNvPr id="10" name="Picture 9" descr="Coding Dojo, el arte de la invención en equipo - Consultora de Software  Empresarial | Consultoría Cloud/Nube | Software Evolutivo SOFTEVO">
            <a:extLst>
              <a:ext uri="{FF2B5EF4-FFF2-40B4-BE49-F238E27FC236}">
                <a16:creationId xmlns:a16="http://schemas.microsoft.com/office/drawing/2014/main" id="{84CE7EB1-282B-4824-88F1-ECACFAEFA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5270"/>
            <a:ext cx="2023985" cy="20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5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C825-1C00-49AE-88EE-D0D62D06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F8AF-56B8-481D-8F00-682A0466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Coding Dojo, el arte de la invención en equipo - Consultora de Software  Empresarial | Consultoría Cloud/Nube | Software Evolutivo SOFTEVO">
            <a:extLst>
              <a:ext uri="{FF2B5EF4-FFF2-40B4-BE49-F238E27FC236}">
                <a16:creationId xmlns:a16="http://schemas.microsoft.com/office/drawing/2014/main" id="{27F82C40-6D03-4951-A465-377F207CC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5270"/>
            <a:ext cx="2023985" cy="20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6F3E07-B940-4F3E-8E5B-79C57B2EF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4505" y="1069975"/>
            <a:ext cx="5608603" cy="3617913"/>
          </a:xfrm>
        </p:spPr>
      </p:pic>
    </p:spTree>
    <p:extLst>
      <p:ext uri="{BB962C8B-B14F-4D97-AF65-F5344CB8AC3E}">
        <p14:creationId xmlns:p14="http://schemas.microsoft.com/office/powerpoint/2010/main" val="146380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C825-1C00-49AE-88EE-D0D62D06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F8AF-56B8-481D-8F00-682A0466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40603C-19C3-4A9C-897E-B077FB079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851" y="1176018"/>
            <a:ext cx="7136475" cy="2970193"/>
          </a:xfrm>
        </p:spPr>
      </p:pic>
      <p:pic>
        <p:nvPicPr>
          <p:cNvPr id="7" name="Picture 6" descr="Coding Dojo, el arte de la invención en equipo - Consultora de Software  Empresarial | Consultoría Cloud/Nube | Software Evolutivo SOFTEVO">
            <a:extLst>
              <a:ext uri="{FF2B5EF4-FFF2-40B4-BE49-F238E27FC236}">
                <a16:creationId xmlns:a16="http://schemas.microsoft.com/office/drawing/2014/main" id="{6C21C784-82EA-4C01-9E76-6419E4DD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5270"/>
            <a:ext cx="2023985" cy="20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3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C825-1C00-49AE-88EE-D0D62D06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F8AF-56B8-481D-8F00-682A0466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EF5592-BA8D-4124-85A9-66A896845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465" y="983253"/>
            <a:ext cx="6549343" cy="3271123"/>
          </a:xfrm>
        </p:spPr>
      </p:pic>
      <p:pic>
        <p:nvPicPr>
          <p:cNvPr id="7" name="Picture 6" descr="Coding Dojo, el arte de la invención en equipo - Consultora de Software  Empresarial | Consultoría Cloud/Nube | Software Evolutivo SOFTEVO">
            <a:extLst>
              <a:ext uri="{FF2B5EF4-FFF2-40B4-BE49-F238E27FC236}">
                <a16:creationId xmlns:a16="http://schemas.microsoft.com/office/drawing/2014/main" id="{58220F57-9256-4D36-8C5E-57842CE4C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5270"/>
            <a:ext cx="2023985" cy="20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6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C825-1C00-49AE-88EE-D0D62D06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F8AF-56B8-481D-8F00-682A0466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Coding Dojo, el arte de la invención en equipo - Consultora de Software  Empresarial | Consultoría Cloud/Nube | Software Evolutivo SOFTEVO">
            <a:extLst>
              <a:ext uri="{FF2B5EF4-FFF2-40B4-BE49-F238E27FC236}">
                <a16:creationId xmlns:a16="http://schemas.microsoft.com/office/drawing/2014/main" id="{58220F57-9256-4D36-8C5E-57842CE4C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5270"/>
            <a:ext cx="2023985" cy="20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D6E223A-3D0E-43A5-B74F-93C49A929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813" y="1201280"/>
            <a:ext cx="5995987" cy="3355302"/>
          </a:xfrm>
        </p:spPr>
      </p:pic>
    </p:spTree>
    <p:extLst>
      <p:ext uri="{BB962C8B-B14F-4D97-AF65-F5344CB8AC3E}">
        <p14:creationId xmlns:p14="http://schemas.microsoft.com/office/powerpoint/2010/main" val="409153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Data Science y Machine  Learning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2022-03-24T00:09:23Z</dcterms:modified>
</cp:coreProperties>
</file>