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38BB-DE84-4599-AE2F-3F5D66C44653}" v="6" dt="2021-08-30T21:18:1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5761"/>
  </p:normalViewPr>
  <p:slideViewPr>
    <p:cSldViewPr snapToGrid="0" snapToObjects="1">
      <p:cViewPr varScale="1">
        <p:scale>
          <a:sx n="124" d="100"/>
          <a:sy n="124" d="100"/>
        </p:scale>
        <p:origin x="21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TestExampleFixed.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1.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2.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3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TestExample.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2471-5C33-894C-A35B-4AC9F5A5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C# delegates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34AC-4919-B34B-A3D1-CA537DB0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SDE</a:t>
            </a:r>
            <a:r>
              <a:rPr lang="en-US" dirty="0"/>
              <a:t> Software solutions, s. r. o.</a:t>
            </a:r>
          </a:p>
          <a:p>
            <a:r>
              <a:rPr lang="en-CZ" dirty="0"/>
              <a:t>.NET </a:t>
            </a:r>
            <a:r>
              <a:rPr lang="en-US" dirty="0"/>
              <a:t>COMMUNITY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2364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EFEB-530F-AF40-A83B-0D8A90BD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C464-94C5-0640-9378-43F25860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Action is basically an implementation of void!</a:t>
            </a:r>
          </a:p>
          <a:p>
            <a:r>
              <a:rPr lang="en-CZ" dirty="0"/>
              <a:t>Action&lt;string&gt; myMethod … is equal to void myMethod(string s)</a:t>
            </a:r>
          </a:p>
          <a:p>
            <a:r>
              <a:rPr lang="en-CZ" dirty="0"/>
              <a:t>Action is treated like event</a:t>
            </a:r>
          </a:p>
          <a:p>
            <a:r>
              <a:rPr lang="en-GB" dirty="0"/>
              <a:t>In order to await there needs to be a </a:t>
            </a:r>
            <a:r>
              <a:rPr lang="en-GB" dirty="0" err="1"/>
              <a:t>Func</a:t>
            </a:r>
            <a:r>
              <a:rPr lang="en-GB" dirty="0"/>
              <a:t>&lt;Task&gt;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See example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85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5A93-E54B-5441-B036-13E9B42D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Funny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B841-3EA7-5146-8448-C0E2FD9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just met you,</a:t>
            </a:r>
            <a:br>
              <a:rPr lang="en-GB" dirty="0"/>
            </a:br>
            <a:r>
              <a:rPr lang="en-GB" dirty="0"/>
              <a:t>And this is crazy,</a:t>
            </a:r>
            <a:br>
              <a:rPr lang="en-GB" dirty="0"/>
            </a:br>
            <a:r>
              <a:rPr lang="en-GB" dirty="0"/>
              <a:t>But here's my number (delegate),</a:t>
            </a:r>
            <a:br>
              <a:rPr lang="en-GB" dirty="0"/>
            </a:br>
            <a:r>
              <a:rPr lang="en-GB" dirty="0"/>
              <a:t>So if something happens (event),</a:t>
            </a:r>
            <a:br>
              <a:rPr lang="en-GB" dirty="0"/>
            </a:br>
            <a:r>
              <a:rPr lang="en-GB" dirty="0"/>
              <a:t>Call me, maybe? (</a:t>
            </a:r>
            <a:r>
              <a:rPr lang="en-GB" dirty="0" err="1"/>
              <a:t>callback</a:t>
            </a:r>
            <a:r>
              <a:rPr lang="en-GB"/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3746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77A6-893D-6D4D-A62C-044EDFC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Delegates – what is that?!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C21C-1757-4245-9148-72694E8B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Z" dirty="0"/>
              <a:t>ype representing reference to method</a:t>
            </a:r>
          </a:p>
          <a:p>
            <a:r>
              <a:rPr lang="en-GB" dirty="0"/>
              <a:t>can have a return type and parameter list</a:t>
            </a:r>
          </a:p>
          <a:p>
            <a:r>
              <a:rPr lang="en-GB" dirty="0"/>
              <a:t>allows to pass methods as arguments</a:t>
            </a:r>
          </a:p>
          <a:p>
            <a:r>
              <a:rPr lang="en-GB" dirty="0"/>
              <a:t>can be used to to define </a:t>
            </a:r>
            <a:r>
              <a:rPr lang="en-GB" dirty="0" err="1"/>
              <a:t>callbacks</a:t>
            </a:r>
            <a:endParaRPr lang="en-GB" dirty="0"/>
          </a:p>
          <a:p>
            <a:r>
              <a:rPr lang="en-GB" dirty="0"/>
              <a:t>can be used to define anonymous methods</a:t>
            </a:r>
          </a:p>
          <a:p>
            <a:r>
              <a:rPr lang="en-GB" dirty="0"/>
              <a:t>allows encapsulation for a method inside the delegate object</a:t>
            </a:r>
          </a:p>
          <a:p>
            <a:endParaRPr lang="en-GB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7156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6DD-A9B9-8446-BACB-24DE6F1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 steps for using a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91C3-6877-1E46-A095-0B414D8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i="1" dirty="0"/>
              <a:t>Declaration</a:t>
            </a:r>
          </a:p>
          <a:p>
            <a:pPr marL="457200" lvl="1" indent="0">
              <a:buNone/>
            </a:pPr>
            <a:r>
              <a:rPr lang="en-GB" dirty="0"/>
              <a:t>public delegate void </a:t>
            </a:r>
            <a:r>
              <a:rPr lang="en-GB" dirty="0" err="1"/>
              <a:t>SayHello</a:t>
            </a:r>
            <a:r>
              <a:rPr lang="en-GB" dirty="0"/>
              <a:t>(string greeting);</a:t>
            </a:r>
            <a:endParaRPr lang="en-CZ" dirty="0"/>
          </a:p>
          <a:p>
            <a:r>
              <a:rPr lang="en-CZ" i="1" dirty="0"/>
              <a:t>Instantiation</a:t>
            </a:r>
          </a:p>
          <a:p>
            <a:pPr marL="457200" lvl="1" indent="0">
              <a:buNone/>
            </a:pPr>
            <a:r>
              <a:rPr lang="en-GB" dirty="0" err="1"/>
              <a:t>SayHello</a:t>
            </a:r>
            <a:r>
              <a:rPr lang="en-GB" dirty="0"/>
              <a:t> hello = x =&gt; </a:t>
            </a:r>
            <a:r>
              <a:rPr lang="en-GB" dirty="0" err="1"/>
              <a:t>Console.WriteLine</a:t>
            </a:r>
            <a:r>
              <a:rPr lang="en-GB" dirty="0"/>
              <a:t>(x);</a:t>
            </a:r>
            <a:endParaRPr lang="en-CZ" dirty="0"/>
          </a:p>
          <a:p>
            <a:r>
              <a:rPr lang="en-CZ" i="1" dirty="0"/>
              <a:t>Invocation</a:t>
            </a:r>
          </a:p>
          <a:p>
            <a:pPr marL="457200" lvl="1" indent="0">
              <a:buNone/>
            </a:pPr>
            <a:r>
              <a:rPr lang="en-GB" dirty="0" err="1"/>
              <a:t>hello.Invoke</a:t>
            </a:r>
            <a:r>
              <a:rPr lang="en-GB" dirty="0"/>
              <a:t>("Hello there!");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3539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EC65-68B8-274A-BAA5-16AC422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Anonymous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FB38-79DA-044A-930A-E088711E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a code block as delegate parameter</a:t>
            </a:r>
          </a:p>
          <a:p>
            <a:r>
              <a:rPr lang="en-GB" dirty="0"/>
              <a:t>reduces coding overhead</a:t>
            </a:r>
          </a:p>
          <a:p>
            <a:pPr lvl="1"/>
            <a:r>
              <a:rPr lang="en-GB" dirty="0"/>
              <a:t>Instantiating a delegate eliminates a need to create a separate method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5139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DAD-052F-6046-A9CD-C481743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E003-1A9F-F14E-B4FB-719A7AF7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Z" dirty="0"/>
              <a:t>nonymous function</a:t>
            </a:r>
          </a:p>
          <a:p>
            <a:r>
              <a:rPr lang="en-GB" dirty="0"/>
              <a:t>c</a:t>
            </a:r>
            <a:r>
              <a:rPr lang="en-CZ" dirty="0"/>
              <a:t>ontains expressions and statements</a:t>
            </a:r>
          </a:p>
          <a:p>
            <a:r>
              <a:rPr lang="en-GB" dirty="0"/>
              <a:t>c</a:t>
            </a:r>
            <a:r>
              <a:rPr lang="en-CZ" dirty="0"/>
              <a:t>an be used to create delegates</a:t>
            </a:r>
          </a:p>
          <a:p>
            <a:endParaRPr lang="en-CZ" dirty="0"/>
          </a:p>
          <a:p>
            <a:r>
              <a:rPr lang="en-GB" dirty="0"/>
              <a:t>u</a:t>
            </a:r>
            <a:r>
              <a:rPr lang="en-CZ" dirty="0"/>
              <a:t>ses =&gt; operation</a:t>
            </a:r>
          </a:p>
          <a:p>
            <a:pPr lvl="1"/>
            <a:r>
              <a:rPr lang="en-CZ" dirty="0"/>
              <a:t>=&gt; reads as “goes to”</a:t>
            </a:r>
          </a:p>
        </p:txBody>
      </p:sp>
    </p:spTree>
    <p:extLst>
      <p:ext uri="{BB962C8B-B14F-4D97-AF65-F5344CB8AC3E}">
        <p14:creationId xmlns:p14="http://schemas.microsoft.com/office/powerpoint/2010/main" val="74939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D0A8-1FA5-7445-AEFB-880A0762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Using delegate as method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AB96-6F9E-0646-ACE4-E0AD0B43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delegate can be used to pass method as another method’s argument</a:t>
            </a:r>
          </a:p>
          <a:p>
            <a:r>
              <a:rPr lang="en-GB" dirty="0"/>
              <a:t>reduces coding overhead</a:t>
            </a:r>
          </a:p>
          <a:p>
            <a:pPr lvl="1"/>
            <a:r>
              <a:rPr lang="en-GB" dirty="0"/>
              <a:t>Instantiating a delegate eliminates a need to create a separate method</a:t>
            </a:r>
            <a:endParaRPr lang="en-CZ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example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1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BD1-8ECB-3648-8F32-995452F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44DB-36C0-DB43-A184-88D9F68B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8636"/>
          </a:xfrm>
        </p:spPr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CZ" dirty="0"/>
              <a:t>nable classes or objects to get notified about some occur</a:t>
            </a:r>
            <a:r>
              <a:rPr lang="en-GB" dirty="0"/>
              <a:t>r</a:t>
            </a:r>
            <a:r>
              <a:rPr lang="en-CZ" dirty="0"/>
              <a:t>ence</a:t>
            </a:r>
          </a:p>
          <a:p>
            <a:r>
              <a:rPr lang="en-GB" dirty="0"/>
              <a:t>p</a:t>
            </a:r>
            <a:r>
              <a:rPr lang="en-CZ" dirty="0"/>
              <a:t>ublisher</a:t>
            </a:r>
          </a:p>
          <a:p>
            <a:pPr lvl="1"/>
            <a:r>
              <a:rPr lang="en-GB" dirty="0"/>
              <a:t>object</a:t>
            </a:r>
            <a:r>
              <a:rPr lang="en-CZ" dirty="0"/>
              <a:t> that sends (raises) the event</a:t>
            </a:r>
          </a:p>
          <a:p>
            <a:r>
              <a:rPr lang="en-GB" dirty="0"/>
              <a:t>s</a:t>
            </a:r>
            <a:r>
              <a:rPr lang="en-CZ" dirty="0"/>
              <a:t>ubscriber</a:t>
            </a:r>
          </a:p>
          <a:p>
            <a:pPr lvl="1"/>
            <a:r>
              <a:rPr lang="en-GB" dirty="0"/>
              <a:t>O</a:t>
            </a:r>
            <a:r>
              <a:rPr lang="en-CZ" dirty="0"/>
              <a:t>bject that receives (handles) the event</a:t>
            </a:r>
          </a:p>
          <a:p>
            <a:pPr marL="457200" lvl="1" indent="0">
              <a:buNone/>
            </a:pPr>
            <a:endParaRPr lang="en-CZ" dirty="0"/>
          </a:p>
          <a:p>
            <a:pPr marL="0" indent="0">
              <a:buNone/>
            </a:pPr>
            <a:r>
              <a:rPr lang="en-CZ" dirty="0"/>
              <a:t>See example </a:t>
            </a:r>
            <a:r>
              <a:rPr lang="en-CZ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6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024D-789B-D543-8E8D-CB11551C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 and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FE1C-DC00-854F-A56F-B1F7E0BD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GB" dirty="0"/>
              <a:t>b</a:t>
            </a:r>
            <a:r>
              <a:rPr lang="en-CZ" dirty="0"/>
              <a:t>oth are delegates to methods</a:t>
            </a:r>
          </a:p>
          <a:p>
            <a:r>
              <a:rPr lang="en-GB" dirty="0"/>
              <a:t>both take zero, one or more parameters</a:t>
            </a:r>
            <a:endParaRPr lang="en-CZ" dirty="0"/>
          </a:p>
          <a:p>
            <a:r>
              <a:rPr lang="en-CZ" dirty="0"/>
              <a:t>Action&lt;type1, …&gt;</a:t>
            </a:r>
          </a:p>
          <a:p>
            <a:pPr lvl="1"/>
            <a:r>
              <a:rPr lang="en-GB" dirty="0"/>
              <a:t>has no return value</a:t>
            </a:r>
          </a:p>
          <a:p>
            <a:pPr lvl="1"/>
            <a:r>
              <a:rPr lang="en-GB" dirty="0"/>
              <a:t>basically a delegate to void method</a:t>
            </a:r>
            <a:endParaRPr lang="en-CZ" dirty="0"/>
          </a:p>
          <a:p>
            <a:r>
              <a:rPr lang="en-CZ" dirty="0"/>
              <a:t>Func&lt;type1, …&gt;</a:t>
            </a:r>
          </a:p>
          <a:p>
            <a:pPr lvl="1"/>
            <a:r>
              <a:rPr lang="en-CZ" dirty="0"/>
              <a:t>has a return 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See example </a:t>
            </a:r>
            <a:r>
              <a:rPr lang="en-US" dirty="0">
                <a:hlinkClick r:id="rId2"/>
              </a:rPr>
              <a:t>here</a:t>
            </a:r>
            <a:endParaRPr lang="en-CZ" dirty="0"/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84730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B70-C3CD-3844-A469-267C255C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Do you know why this doesn’t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5AB-9526-8242-94D0-8AF6071D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See example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on a next slide :-)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6389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850</TotalTime>
  <Words>368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C# delegates</vt:lpstr>
      <vt:lpstr>Delegates – what is that?!</vt:lpstr>
      <vt:lpstr>3 steps for using a delegate</vt:lpstr>
      <vt:lpstr>Anonymous methods</vt:lpstr>
      <vt:lpstr>Lambda expression</vt:lpstr>
      <vt:lpstr>Using delegate as method argument</vt:lpstr>
      <vt:lpstr>Events</vt:lpstr>
      <vt:lpstr>Func and action</vt:lpstr>
      <vt:lpstr>Do you know why this doesn’t work?</vt:lpstr>
      <vt:lpstr>Solution</vt:lpstr>
      <vt:lpstr>Funny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delegates</dc:title>
  <dc:creator>Filip Dorian Pindej</dc:creator>
  <cp:lastModifiedBy>Filip Dorian Pindej</cp:lastModifiedBy>
  <cp:revision>11</cp:revision>
  <dcterms:created xsi:type="dcterms:W3CDTF">2021-08-28T10:38:25Z</dcterms:created>
  <dcterms:modified xsi:type="dcterms:W3CDTF">2021-08-30T21:35:53Z</dcterms:modified>
</cp:coreProperties>
</file>