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7" r:id="rId12"/>
    <p:sldId id="284" r:id="rId13"/>
    <p:sldId id="285" r:id="rId14"/>
    <p:sldId id="286" r:id="rId15"/>
    <p:sldId id="288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risperfumebych.com/index.php?main_page=index&amp;manufacturers_id=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CFEFDF8-2CD9-4CDA-8515-9510D2316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 Design Site @2019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749C7-367D-4B13-80AF-9759D6940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Paris Perfume </a:t>
            </a:r>
          </a:p>
        </p:txBody>
      </p:sp>
    </p:spTree>
    <p:extLst>
      <p:ext uri="{BB962C8B-B14F-4D97-AF65-F5344CB8AC3E}">
        <p14:creationId xmlns:p14="http://schemas.microsoft.com/office/powerpoint/2010/main" val="401439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7E2ADE-0834-4FD9-8B05-CE3878F7F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277390"/>
            <a:ext cx="9941259" cy="429959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1660D846-C4DF-473B-BE9E-74E7AC0A70CC}"/>
              </a:ext>
            </a:extLst>
          </p:cNvPr>
          <p:cNvSpPr txBox="1"/>
          <p:nvPr/>
        </p:nvSpPr>
        <p:spPr>
          <a:xfrm>
            <a:off x="3677004" y="532223"/>
            <a:ext cx="43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Account Created </a:t>
            </a:r>
          </a:p>
        </p:txBody>
      </p:sp>
    </p:spTree>
    <p:extLst>
      <p:ext uri="{BB962C8B-B14F-4D97-AF65-F5344CB8AC3E}">
        <p14:creationId xmlns:p14="http://schemas.microsoft.com/office/powerpoint/2010/main" val="361892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90AF4F-3489-492C-BF03-552D8B232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699893"/>
            <a:ext cx="9941259" cy="345458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E46221D-38BD-4F50-B9DA-09D8D9168550}"/>
              </a:ext>
            </a:extLst>
          </p:cNvPr>
          <p:cNvSpPr txBox="1"/>
          <p:nvPr/>
        </p:nvSpPr>
        <p:spPr>
          <a:xfrm>
            <a:off x="3677004" y="532223"/>
            <a:ext cx="43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Delete Account</a:t>
            </a:r>
          </a:p>
        </p:txBody>
      </p:sp>
    </p:spTree>
    <p:extLst>
      <p:ext uri="{BB962C8B-B14F-4D97-AF65-F5344CB8AC3E}">
        <p14:creationId xmlns:p14="http://schemas.microsoft.com/office/powerpoint/2010/main" val="59709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D35814-31BA-4556-A5FE-5CA8DD83D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364376"/>
            <a:ext cx="9941259" cy="412562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C25CFF6-395E-40EA-8E98-8279834B1E77}"/>
              </a:ext>
            </a:extLst>
          </p:cNvPr>
          <p:cNvSpPr txBox="1"/>
          <p:nvPr/>
        </p:nvSpPr>
        <p:spPr>
          <a:xfrm>
            <a:off x="3677004" y="532223"/>
            <a:ext cx="43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New Shop</a:t>
            </a:r>
          </a:p>
        </p:txBody>
      </p:sp>
    </p:spTree>
    <p:extLst>
      <p:ext uri="{BB962C8B-B14F-4D97-AF65-F5344CB8AC3E}">
        <p14:creationId xmlns:p14="http://schemas.microsoft.com/office/powerpoint/2010/main" val="263227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CF0B5C-07EA-4B1B-AE7C-D6C34C10C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2308795"/>
            <a:ext cx="9941259" cy="223678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1BF808B-F558-4C5B-9FCD-3F3E80EE919A}"/>
              </a:ext>
            </a:extLst>
          </p:cNvPr>
          <p:cNvSpPr txBox="1"/>
          <p:nvPr/>
        </p:nvSpPr>
        <p:spPr>
          <a:xfrm>
            <a:off x="3677004" y="532223"/>
            <a:ext cx="43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Shop</a:t>
            </a:r>
          </a:p>
        </p:txBody>
      </p:sp>
    </p:spTree>
    <p:extLst>
      <p:ext uri="{BB962C8B-B14F-4D97-AF65-F5344CB8AC3E}">
        <p14:creationId xmlns:p14="http://schemas.microsoft.com/office/powerpoint/2010/main" val="301516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220AE8-BB6E-4B08-B897-A373C1395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202830"/>
            <a:ext cx="9941259" cy="444871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658AD43-EA4B-44A7-B699-92D83FEE0DE9}"/>
              </a:ext>
            </a:extLst>
          </p:cNvPr>
          <p:cNvSpPr txBox="1"/>
          <p:nvPr/>
        </p:nvSpPr>
        <p:spPr>
          <a:xfrm>
            <a:off x="3677004" y="532223"/>
            <a:ext cx="43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Products</a:t>
            </a:r>
          </a:p>
        </p:txBody>
      </p:sp>
    </p:spTree>
    <p:extLst>
      <p:ext uri="{BB962C8B-B14F-4D97-AF65-F5344CB8AC3E}">
        <p14:creationId xmlns:p14="http://schemas.microsoft.com/office/powerpoint/2010/main" val="220673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996029-1222-457D-8C04-A9A1DAB2C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302243"/>
            <a:ext cx="9941259" cy="424988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1663DE9-CF0B-4DD3-B7E3-0CD5139BFE01}"/>
              </a:ext>
            </a:extLst>
          </p:cNvPr>
          <p:cNvSpPr txBox="1"/>
          <p:nvPr/>
        </p:nvSpPr>
        <p:spPr>
          <a:xfrm>
            <a:off x="3677004" y="532223"/>
            <a:ext cx="43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132042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D4BD5D-D632-4DB5-96CF-1EA6EBE99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153124"/>
            <a:ext cx="9941259" cy="454812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B34BF8B-8F48-4D97-85B0-E52780866D93}"/>
              </a:ext>
            </a:extLst>
          </p:cNvPr>
          <p:cNvSpPr txBox="1"/>
          <p:nvPr/>
        </p:nvSpPr>
        <p:spPr>
          <a:xfrm>
            <a:off x="3677004" y="532223"/>
            <a:ext cx="43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out </a:t>
            </a:r>
          </a:p>
        </p:txBody>
      </p:sp>
    </p:spTree>
    <p:extLst>
      <p:ext uri="{BB962C8B-B14F-4D97-AF65-F5344CB8AC3E}">
        <p14:creationId xmlns:p14="http://schemas.microsoft.com/office/powerpoint/2010/main" val="96501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151685-1880-4060-A6F8-E91284E92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389229"/>
            <a:ext cx="9941259" cy="407591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9F2CF5-2E4E-4899-902B-02E72BCFD7ED}"/>
              </a:ext>
            </a:extLst>
          </p:cNvPr>
          <p:cNvSpPr txBox="1"/>
          <p:nvPr/>
        </p:nvSpPr>
        <p:spPr>
          <a:xfrm>
            <a:off x="3677004" y="532223"/>
            <a:ext cx="43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Detail</a:t>
            </a:r>
          </a:p>
        </p:txBody>
      </p:sp>
    </p:spTree>
    <p:extLst>
      <p:ext uri="{BB962C8B-B14F-4D97-AF65-F5344CB8AC3E}">
        <p14:creationId xmlns:p14="http://schemas.microsoft.com/office/powerpoint/2010/main" val="1370584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C546F3-CA52-4964-B342-3E67AE06F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6955"/>
            <a:ext cx="10538062" cy="47444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F79C2D-A540-4C7B-BA47-CA8E55B81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7" y="1151466"/>
            <a:ext cx="5565422" cy="5023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C12CD4-56B6-4DF6-9C83-B6FB18FBEED5}"/>
              </a:ext>
            </a:extLst>
          </p:cNvPr>
          <p:cNvSpPr txBox="1"/>
          <p:nvPr/>
        </p:nvSpPr>
        <p:spPr>
          <a:xfrm>
            <a:off x="3560262" y="387026"/>
            <a:ext cx="386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Old Paris Perfume Website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667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DD32B4-25C8-4C8F-B2D1-3DB1FFD06320}"/>
              </a:ext>
            </a:extLst>
          </p:cNvPr>
          <p:cNvSpPr/>
          <p:nvPr/>
        </p:nvSpPr>
        <p:spPr>
          <a:xfrm>
            <a:off x="1345178" y="3575408"/>
            <a:ext cx="1254827" cy="46986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in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C7AB8E-74AB-4702-AFC4-5711F542FB3E}"/>
              </a:ext>
            </a:extLst>
          </p:cNvPr>
          <p:cNvSpPr/>
          <p:nvPr/>
        </p:nvSpPr>
        <p:spPr>
          <a:xfrm>
            <a:off x="3668100" y="115606"/>
            <a:ext cx="2596696" cy="36911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Paris Perfume Data Flow </a:t>
            </a:r>
          </a:p>
          <a:p>
            <a:pPr algn="ctr"/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FF46A9-DD8D-42A8-B17B-F436B514DE17}"/>
              </a:ext>
            </a:extLst>
          </p:cNvPr>
          <p:cNvSpPr/>
          <p:nvPr/>
        </p:nvSpPr>
        <p:spPr>
          <a:xfrm>
            <a:off x="3121681" y="2432762"/>
            <a:ext cx="894583" cy="46986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Profile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E746B8-904D-4CC9-9416-8CA605E9BB6A}"/>
              </a:ext>
            </a:extLst>
          </p:cNvPr>
          <p:cNvSpPr/>
          <p:nvPr/>
        </p:nvSpPr>
        <p:spPr>
          <a:xfrm>
            <a:off x="1345178" y="2432762"/>
            <a:ext cx="1156425" cy="46986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B277C0-0968-4A5C-B144-136DA54295FB}"/>
              </a:ext>
            </a:extLst>
          </p:cNvPr>
          <p:cNvSpPr/>
          <p:nvPr/>
        </p:nvSpPr>
        <p:spPr>
          <a:xfrm>
            <a:off x="4316466" y="948825"/>
            <a:ext cx="1518342" cy="46986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 Page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ED7086A-FA78-446F-B933-603965A6C422}"/>
              </a:ext>
            </a:extLst>
          </p:cNvPr>
          <p:cNvSpPr/>
          <p:nvPr/>
        </p:nvSpPr>
        <p:spPr>
          <a:xfrm>
            <a:off x="1345178" y="4580945"/>
            <a:ext cx="1254827" cy="46986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Sing out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C6D6B39-4F85-4A61-9412-84BF2658C795}"/>
              </a:ext>
            </a:extLst>
          </p:cNvPr>
          <p:cNvSpPr/>
          <p:nvPr/>
        </p:nvSpPr>
        <p:spPr>
          <a:xfrm>
            <a:off x="1345178" y="5351550"/>
            <a:ext cx="1254827" cy="46986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Acct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9BB19C4-9B34-40DC-95C9-D62DE058A33F}"/>
              </a:ext>
            </a:extLst>
          </p:cNvPr>
          <p:cNvSpPr/>
          <p:nvPr/>
        </p:nvSpPr>
        <p:spPr>
          <a:xfrm>
            <a:off x="1345178" y="6130110"/>
            <a:ext cx="1254827" cy="46986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F2CAC04-3C51-4782-9ED5-F6792CA16C53}"/>
              </a:ext>
            </a:extLst>
          </p:cNvPr>
          <p:cNvSpPr/>
          <p:nvPr/>
        </p:nvSpPr>
        <p:spPr>
          <a:xfrm>
            <a:off x="2971112" y="3554185"/>
            <a:ext cx="1042627" cy="46986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Delete user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52D862C-387B-49BC-B520-C48F60457A52}"/>
              </a:ext>
            </a:extLst>
          </p:cNvPr>
          <p:cNvSpPr/>
          <p:nvPr/>
        </p:nvSpPr>
        <p:spPr>
          <a:xfrm>
            <a:off x="4636342" y="2432762"/>
            <a:ext cx="1008376" cy="46986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Shops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0C500A3-008A-41F3-ACA4-078472F4D8FE}"/>
              </a:ext>
            </a:extLst>
          </p:cNvPr>
          <p:cNvSpPr/>
          <p:nvPr/>
        </p:nvSpPr>
        <p:spPr>
          <a:xfrm>
            <a:off x="4636342" y="3554185"/>
            <a:ext cx="1186241" cy="46986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Shop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9B05488-8B46-4AD9-888C-362FFC70A461}"/>
              </a:ext>
            </a:extLst>
          </p:cNvPr>
          <p:cNvSpPr/>
          <p:nvPr/>
        </p:nvSpPr>
        <p:spPr>
          <a:xfrm>
            <a:off x="4648567" y="4586984"/>
            <a:ext cx="1186241" cy="46986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Edit Shop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703AE9D-E738-4786-81B9-DEB807FB10B5}"/>
              </a:ext>
            </a:extLst>
          </p:cNvPr>
          <p:cNvSpPr/>
          <p:nvPr/>
        </p:nvSpPr>
        <p:spPr>
          <a:xfrm>
            <a:off x="6264796" y="3575408"/>
            <a:ext cx="1186241" cy="46986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 Products</a:t>
            </a:r>
          </a:p>
          <a:p>
            <a:pPr algn="ctr"/>
            <a:endParaRPr 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9C5BB86-0587-4254-8970-D6F9CE8B9136}"/>
              </a:ext>
            </a:extLst>
          </p:cNvPr>
          <p:cNvSpPr/>
          <p:nvPr/>
        </p:nvSpPr>
        <p:spPr>
          <a:xfrm>
            <a:off x="6264796" y="2432762"/>
            <a:ext cx="1008376" cy="46986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CBDA577-EBCC-4E45-A739-91D836D52A9F}"/>
              </a:ext>
            </a:extLst>
          </p:cNvPr>
          <p:cNvSpPr/>
          <p:nvPr/>
        </p:nvSpPr>
        <p:spPr>
          <a:xfrm>
            <a:off x="6324238" y="4627158"/>
            <a:ext cx="1186241" cy="4236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Edit Product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49AA43E-2017-4DD6-BB1A-58549CE50902}"/>
              </a:ext>
            </a:extLst>
          </p:cNvPr>
          <p:cNvSpPr/>
          <p:nvPr/>
        </p:nvSpPr>
        <p:spPr>
          <a:xfrm>
            <a:off x="7745229" y="2446039"/>
            <a:ext cx="1008376" cy="46986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B2C4766-0EEA-44A6-BAD1-B96C405310D0}"/>
              </a:ext>
            </a:extLst>
          </p:cNvPr>
          <p:cNvSpPr/>
          <p:nvPr/>
        </p:nvSpPr>
        <p:spPr>
          <a:xfrm>
            <a:off x="7745229" y="3575408"/>
            <a:ext cx="1186241" cy="46986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Payments</a:t>
            </a:r>
          </a:p>
          <a:p>
            <a:pPr algn="ctr"/>
            <a:endParaRPr 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16969CF-3F88-4C83-B6EE-72A3C3C11430}"/>
              </a:ext>
            </a:extLst>
          </p:cNvPr>
          <p:cNvCxnSpPr>
            <a:cxnSpLocks/>
          </p:cNvCxnSpPr>
          <p:nvPr/>
        </p:nvCxnSpPr>
        <p:spPr>
          <a:xfrm>
            <a:off x="1922106" y="1875453"/>
            <a:ext cx="6391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C0F93D5-15E5-4298-9836-62F7E8980194}"/>
              </a:ext>
            </a:extLst>
          </p:cNvPr>
          <p:cNvCxnSpPr>
            <a:endCxn id="10" idx="0"/>
          </p:cNvCxnSpPr>
          <p:nvPr/>
        </p:nvCxnSpPr>
        <p:spPr>
          <a:xfrm>
            <a:off x="1922106" y="1875453"/>
            <a:ext cx="1285" cy="55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5FC9869-5911-454B-9FED-4330326183C4}"/>
              </a:ext>
            </a:extLst>
          </p:cNvPr>
          <p:cNvCxnSpPr/>
          <p:nvPr/>
        </p:nvCxnSpPr>
        <p:spPr>
          <a:xfrm>
            <a:off x="8313576" y="1875453"/>
            <a:ext cx="0" cy="55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A417D9A-49B3-4F9C-8F17-6E1CCE698101}"/>
              </a:ext>
            </a:extLst>
          </p:cNvPr>
          <p:cNvCxnSpPr/>
          <p:nvPr/>
        </p:nvCxnSpPr>
        <p:spPr>
          <a:xfrm>
            <a:off x="3567687" y="1879227"/>
            <a:ext cx="1285" cy="55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B6EE5E1-E6A1-4816-89D4-6BC7129BE011}"/>
              </a:ext>
            </a:extLst>
          </p:cNvPr>
          <p:cNvCxnSpPr/>
          <p:nvPr/>
        </p:nvCxnSpPr>
        <p:spPr>
          <a:xfrm>
            <a:off x="5169176" y="1869827"/>
            <a:ext cx="1285" cy="55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1EE6943-688C-43B7-A74D-A177C1D9AD00}"/>
              </a:ext>
            </a:extLst>
          </p:cNvPr>
          <p:cNvCxnSpPr/>
          <p:nvPr/>
        </p:nvCxnSpPr>
        <p:spPr>
          <a:xfrm>
            <a:off x="6796345" y="1900031"/>
            <a:ext cx="1285" cy="55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A69E6E-4E34-4396-B165-8CECD8B3FD58}"/>
              </a:ext>
            </a:extLst>
          </p:cNvPr>
          <p:cNvCxnSpPr>
            <a:cxnSpLocks/>
          </p:cNvCxnSpPr>
          <p:nvPr/>
        </p:nvCxnSpPr>
        <p:spPr>
          <a:xfrm>
            <a:off x="5169176" y="1444496"/>
            <a:ext cx="0" cy="42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D2B2CE8-82A9-45C8-8B69-AF51474297D7}"/>
              </a:ext>
            </a:extLst>
          </p:cNvPr>
          <p:cNvCxnSpPr>
            <a:stCxn id="10" idx="2"/>
          </p:cNvCxnSpPr>
          <p:nvPr/>
        </p:nvCxnSpPr>
        <p:spPr>
          <a:xfrm flipH="1">
            <a:off x="1922106" y="2902626"/>
            <a:ext cx="1285" cy="65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F61CDF7-5B3F-405F-8B91-2C306D0E9B18}"/>
              </a:ext>
            </a:extLst>
          </p:cNvPr>
          <p:cNvCxnSpPr/>
          <p:nvPr/>
        </p:nvCxnSpPr>
        <p:spPr>
          <a:xfrm flipH="1">
            <a:off x="3510171" y="2924503"/>
            <a:ext cx="1285" cy="65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826B63D-0FD9-46E0-A814-072B14B06B00}"/>
              </a:ext>
            </a:extLst>
          </p:cNvPr>
          <p:cNvCxnSpPr/>
          <p:nvPr/>
        </p:nvCxnSpPr>
        <p:spPr>
          <a:xfrm flipH="1">
            <a:off x="5169176" y="2924502"/>
            <a:ext cx="1285" cy="65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B080DB-D5E0-4C7F-8873-B870D302DF76}"/>
              </a:ext>
            </a:extLst>
          </p:cNvPr>
          <p:cNvCxnSpPr/>
          <p:nvPr/>
        </p:nvCxnSpPr>
        <p:spPr>
          <a:xfrm flipH="1">
            <a:off x="6795702" y="2900447"/>
            <a:ext cx="1285" cy="65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5A7FAC0-97E8-46D3-8F2E-7A571DE8E0B2}"/>
              </a:ext>
            </a:extLst>
          </p:cNvPr>
          <p:cNvCxnSpPr/>
          <p:nvPr/>
        </p:nvCxnSpPr>
        <p:spPr>
          <a:xfrm flipH="1">
            <a:off x="8306553" y="2923849"/>
            <a:ext cx="1285" cy="65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8F4BB110-411B-4FEF-9543-933035098B78}"/>
              </a:ext>
            </a:extLst>
          </p:cNvPr>
          <p:cNvSpPr/>
          <p:nvPr/>
        </p:nvSpPr>
        <p:spPr>
          <a:xfrm>
            <a:off x="7883370" y="4580945"/>
            <a:ext cx="1186241" cy="46986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Invoice</a:t>
            </a:r>
          </a:p>
          <a:p>
            <a:pPr algn="ctr"/>
            <a:endParaRPr 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6DA2A70-5965-43AA-850B-6E87EACCB57D}"/>
              </a:ext>
            </a:extLst>
          </p:cNvPr>
          <p:cNvCxnSpPr>
            <a:stCxn id="2" idx="2"/>
            <a:endCxn id="22" idx="0"/>
          </p:cNvCxnSpPr>
          <p:nvPr/>
        </p:nvCxnSpPr>
        <p:spPr>
          <a:xfrm>
            <a:off x="1972592" y="4045272"/>
            <a:ext cx="0" cy="53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F259552-54ED-4A79-9D09-775F77BDCE92}"/>
              </a:ext>
            </a:extLst>
          </p:cNvPr>
          <p:cNvCxnSpPr/>
          <p:nvPr/>
        </p:nvCxnSpPr>
        <p:spPr>
          <a:xfrm>
            <a:off x="5227074" y="4045271"/>
            <a:ext cx="0" cy="53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2BFD679-1B16-4B7E-9C5C-0CF48EAAA606}"/>
              </a:ext>
            </a:extLst>
          </p:cNvPr>
          <p:cNvCxnSpPr/>
          <p:nvPr/>
        </p:nvCxnSpPr>
        <p:spPr>
          <a:xfrm>
            <a:off x="6857916" y="4045271"/>
            <a:ext cx="0" cy="53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75FC747-4DE9-48AA-BEC3-420C963D516D}"/>
              </a:ext>
            </a:extLst>
          </p:cNvPr>
          <p:cNvCxnSpPr/>
          <p:nvPr/>
        </p:nvCxnSpPr>
        <p:spPr>
          <a:xfrm>
            <a:off x="8409908" y="4045271"/>
            <a:ext cx="0" cy="53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6B65930-DB06-4D47-9366-EE5D8C3F8F17}"/>
              </a:ext>
            </a:extLst>
          </p:cNvPr>
          <p:cNvCxnSpPr>
            <a:stCxn id="22" idx="2"/>
            <a:endCxn id="37" idx="0"/>
          </p:cNvCxnSpPr>
          <p:nvPr/>
        </p:nvCxnSpPr>
        <p:spPr>
          <a:xfrm>
            <a:off x="1972592" y="5050809"/>
            <a:ext cx="0" cy="30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358567-79C5-4CD7-8C90-64AFD29FFB0E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>
            <a:off x="1972592" y="5821414"/>
            <a:ext cx="0" cy="3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4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C99284-9C56-43FF-A9F9-8B5B3D54E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062" y="1131994"/>
            <a:ext cx="9513753" cy="4590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435CBD-EC7F-4CD1-B339-615AD439F2CC}"/>
              </a:ext>
            </a:extLst>
          </p:cNvPr>
          <p:cNvSpPr txBox="1"/>
          <p:nvPr/>
        </p:nvSpPr>
        <p:spPr>
          <a:xfrm>
            <a:off x="3677004" y="532223"/>
            <a:ext cx="43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 Page</a:t>
            </a:r>
          </a:p>
        </p:txBody>
      </p:sp>
    </p:spTree>
    <p:extLst>
      <p:ext uri="{BB962C8B-B14F-4D97-AF65-F5344CB8AC3E}">
        <p14:creationId xmlns:p14="http://schemas.microsoft.com/office/powerpoint/2010/main" val="32458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46D13A-D158-472C-A2A2-788F5D694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277390"/>
            <a:ext cx="9941259" cy="429959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2E7B9A4-4D29-457D-9006-9F7EB4B4BF11}"/>
              </a:ext>
            </a:extLst>
          </p:cNvPr>
          <p:cNvSpPr txBox="1"/>
          <p:nvPr/>
        </p:nvSpPr>
        <p:spPr>
          <a:xfrm>
            <a:off x="3677004" y="532223"/>
            <a:ext cx="43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 in </a:t>
            </a:r>
          </a:p>
        </p:txBody>
      </p:sp>
    </p:spTree>
    <p:extLst>
      <p:ext uri="{BB962C8B-B14F-4D97-AF65-F5344CB8AC3E}">
        <p14:creationId xmlns:p14="http://schemas.microsoft.com/office/powerpoint/2010/main" val="390212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25D45C-7F92-4BDE-ADA4-D00CEDD60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451362"/>
            <a:ext cx="9941259" cy="395165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391F4DF-D8DB-4A15-A479-06D93E0D732C}"/>
              </a:ext>
            </a:extLst>
          </p:cNvPr>
          <p:cNvSpPr txBox="1"/>
          <p:nvPr/>
        </p:nvSpPr>
        <p:spPr>
          <a:xfrm>
            <a:off x="3677004" y="532223"/>
            <a:ext cx="43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 in Active</a:t>
            </a:r>
          </a:p>
        </p:txBody>
      </p:sp>
    </p:spTree>
    <p:extLst>
      <p:ext uri="{BB962C8B-B14F-4D97-AF65-F5344CB8AC3E}">
        <p14:creationId xmlns:p14="http://schemas.microsoft.com/office/powerpoint/2010/main" val="69297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BEFBEA-1247-4118-84A3-C0B684D3E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387" y="1131994"/>
            <a:ext cx="9715102" cy="45903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9CDBA00-608B-4926-97FE-8E912F8546D6}"/>
              </a:ext>
            </a:extLst>
          </p:cNvPr>
          <p:cNvSpPr txBox="1"/>
          <p:nvPr/>
        </p:nvSpPr>
        <p:spPr>
          <a:xfrm>
            <a:off x="3677004" y="532223"/>
            <a:ext cx="43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 up </a:t>
            </a:r>
          </a:p>
        </p:txBody>
      </p:sp>
    </p:spTree>
    <p:extLst>
      <p:ext uri="{BB962C8B-B14F-4D97-AF65-F5344CB8AC3E}">
        <p14:creationId xmlns:p14="http://schemas.microsoft.com/office/powerpoint/2010/main" val="75900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DD882D-F595-4DC9-B863-33383E46D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364376"/>
            <a:ext cx="9941259" cy="412562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4600B98-1E78-4330-AB50-3E7244B44056}"/>
              </a:ext>
            </a:extLst>
          </p:cNvPr>
          <p:cNvSpPr txBox="1"/>
          <p:nvPr/>
        </p:nvSpPr>
        <p:spPr>
          <a:xfrm>
            <a:off x="3677004" y="532223"/>
            <a:ext cx="43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 in Inactive</a:t>
            </a:r>
          </a:p>
        </p:txBody>
      </p:sp>
    </p:spTree>
    <p:extLst>
      <p:ext uri="{BB962C8B-B14F-4D97-AF65-F5344CB8AC3E}">
        <p14:creationId xmlns:p14="http://schemas.microsoft.com/office/powerpoint/2010/main" val="297490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90F919-94C0-4F95-ACF7-EF69A8DC6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177977"/>
            <a:ext cx="9941259" cy="44984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96A173E-131B-40B0-9A2A-6CA19CE5C196}"/>
              </a:ext>
            </a:extLst>
          </p:cNvPr>
          <p:cNvSpPr txBox="1"/>
          <p:nvPr/>
        </p:nvSpPr>
        <p:spPr>
          <a:xfrm>
            <a:off x="3677004" y="532223"/>
            <a:ext cx="43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28130194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</Words>
  <Application>Microsoft Office PowerPoint</Application>
  <PresentationFormat>Widescreen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Paris Perfume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Paris Perfume </dc:title>
  <dc:creator>Pinder, Frank@DSS</dc:creator>
  <cp:lastModifiedBy>Pinder, Frank@DSS</cp:lastModifiedBy>
  <cp:revision>2</cp:revision>
  <dcterms:created xsi:type="dcterms:W3CDTF">2019-11-27T02:56:26Z</dcterms:created>
  <dcterms:modified xsi:type="dcterms:W3CDTF">2019-11-27T02:58:31Z</dcterms:modified>
</cp:coreProperties>
</file>