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fa6cbe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fa6cbe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b5d9e6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b5d9e6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fa6cbe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fa6cbe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b5d9e6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b5d9e6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b5d9e6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b5d9e6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fa6cbee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fa6cbee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fa6cbee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fa6cbee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 case diagrams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00" y="1853850"/>
            <a:ext cx="6802877" cy="3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 case diagrams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76" y="1853850"/>
            <a:ext cx="6475161" cy="32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8452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diagram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906" y="0"/>
            <a:ext cx="6041094" cy="5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622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must have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19500" y="1361900"/>
            <a:ext cx="43827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n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sprint: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who booked a room unless the meeting is set to private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meeting to private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an overview of all bookings for one room for a whole week from desktop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an overview of which rooms are currently free on desktop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booking for every available room from the desktop interface (far in future) with e-mail and such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1899" y="1361900"/>
            <a:ext cx="438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n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sprint: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a list of todays bookings of a specific room on a tablet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able to create a booking for a specific room on the tablet if the room is free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n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sprint (back-end is already done for all these):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Update+cancel your own bookings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Admin: Update+cancel everyone's bookings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800" y="622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nice to have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19500" y="1361900"/>
            <a:ext cx="438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n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sprint: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e-mail/name (with autocomplete) on tablet to booking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alternative rooms at the tablet of an already booked room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641899" y="1361900"/>
            <a:ext cx="438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n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sprints: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front-end beautiful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Recurring bookings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E-mail reminders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Google calendar integration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account authentication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more participants outside of booking owner (done on back-end)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Mock-up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0"/>
            <a:ext cx="8915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